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32"/>
    <a:srgbClr val="FBFBFD"/>
    <a:srgbClr val="1D1D1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>
        <p:scale>
          <a:sx n="82" d="100"/>
          <a:sy n="82" d="100"/>
        </p:scale>
        <p:origin x="142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4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9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6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03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79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23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74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095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9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E2AB8-F6CA-4F2A-9A0C-ED24CCDCE56D}" type="datetimeFigureOut">
              <a:rPr lang="zh-CN" altLang="en-US" smtClean="0"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2C03-75D1-4384-8291-4B9CF83F5B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5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466531"/>
          </a:xfrm>
          <a:prstGeom prst="rect">
            <a:avLst/>
          </a:prstGeom>
          <a:solidFill>
            <a:srgbClr val="2E2E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同侧圆角矩形 6"/>
          <p:cNvSpPr/>
          <p:nvPr/>
        </p:nvSpPr>
        <p:spPr>
          <a:xfrm rot="5400000">
            <a:off x="-2120009" y="2584984"/>
            <a:ext cx="6036906" cy="1800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08778" y="48205"/>
            <a:ext cx="167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solidFill>
                  <a:schemeClr val="bg1"/>
                </a:solidFill>
              </a:rPr>
              <a:t>子导航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66220" y="1015093"/>
            <a:ext cx="1080000" cy="10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头像</a:t>
            </a:r>
            <a:endParaRPr lang="en-US" altLang="zh-CN" smtClean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503437"/>
            <a:ext cx="12192000" cy="354563"/>
          </a:xfrm>
          <a:prstGeom prst="rect">
            <a:avLst/>
          </a:prstGeom>
          <a:solidFill>
            <a:srgbClr val="2E2E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054291" y="1555093"/>
            <a:ext cx="8083418" cy="13622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内容</a:t>
            </a:r>
            <a:endParaRPr lang="en-US" altLang="zh-CN" smtClean="0"/>
          </a:p>
        </p:txBody>
      </p:sp>
      <p:sp>
        <p:nvSpPr>
          <p:cNvPr id="17" name="同侧圆角矩形 16"/>
          <p:cNvSpPr/>
          <p:nvPr/>
        </p:nvSpPr>
        <p:spPr>
          <a:xfrm rot="16200000">
            <a:off x="8275100" y="2588854"/>
            <a:ext cx="6036906" cy="1800000"/>
          </a:xfrm>
          <a:prstGeom prst="round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748113" y="1015093"/>
            <a:ext cx="1080000" cy="108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动画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054291" y="3209722"/>
            <a:ext cx="8083418" cy="13622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内容</a:t>
            </a:r>
            <a:endParaRPr lang="en-US" altLang="zh-CN" smtClean="0"/>
          </a:p>
        </p:txBody>
      </p:sp>
      <p:sp>
        <p:nvSpPr>
          <p:cNvPr id="20" name="圆角矩形 19"/>
          <p:cNvSpPr/>
          <p:nvPr/>
        </p:nvSpPr>
        <p:spPr>
          <a:xfrm>
            <a:off x="2054291" y="4868628"/>
            <a:ext cx="8083418" cy="13622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内容</a:t>
            </a:r>
            <a:endParaRPr lang="en-US" altLang="zh-CN" smtClean="0"/>
          </a:p>
        </p:txBody>
      </p:sp>
      <p:sp>
        <p:nvSpPr>
          <p:cNvPr id="21" name="剪去同侧角的矩形 20"/>
          <p:cNvSpPr/>
          <p:nvPr/>
        </p:nvSpPr>
        <p:spPr>
          <a:xfrm rot="10800000">
            <a:off x="2054289" y="466531"/>
            <a:ext cx="8083420" cy="755779"/>
          </a:xfrm>
          <a:prstGeom prst="snip2Same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endParaRPr lang="en-US" altLang="zh-CN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5710334" y="614647"/>
            <a:ext cx="157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公告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66220" y="2808514"/>
            <a:ext cx="93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主导航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0888072" y="2846601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选项卡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702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nupigm</dc:creator>
  <cp:lastModifiedBy>nupigm</cp:lastModifiedBy>
  <cp:revision>6</cp:revision>
  <dcterms:created xsi:type="dcterms:W3CDTF">2022-07-18T11:06:00Z</dcterms:created>
  <dcterms:modified xsi:type="dcterms:W3CDTF">2022-07-18T12:22:41Z</dcterms:modified>
</cp:coreProperties>
</file>