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Krona One"/>
      <p:regular r:id="rId18"/>
    </p:embeddedFont>
    <p:embeddedFont>
      <p:font typeface="Ubuntu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risten T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" orient="horz"/>
        <p:guide pos="519"/>
        <p:guide pos="2889" orient="horz"/>
        <p:guide pos="347" orient="horz"/>
        <p:guide pos="5249"/>
        <p:guide pos="2888"/>
        <p:guide orient="horz"/>
        <p:guide pos="132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Ubuntu-regular.fntdata"/><Relationship Id="rId18" Type="http://schemas.openxmlformats.org/officeDocument/2006/relationships/font" Target="fonts/KronaOne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07T09:32:05.069">
    <p:pos x="6000" y="0"/>
    <p:text>tristen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9-07T09:32:12.852">
    <p:pos x="6000" y="0"/>
    <p:text>tristen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53c7c3748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53c7c3748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6f39c49b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6f39c49b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e807b215_2_3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e807b215_2_3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53e74548d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53e74548d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53e49c9e1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53e49c9e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KDE plot peaks around at around 50,000km and is significantly lower after 120dd,000km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ed1d3ee59_0_10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ed1d3ee59_0_10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53e49c9e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53e49c9e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6f39c49b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6f39c49b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6f39c49b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6f39c49b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53c7c3748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53c7c3748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rect b="b" l="l" r="r" t="t"/>
              <a:pathLst>
                <a:path extrusionOk="0" h="3985" w="10574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rect b="b" l="l" r="r" t="t"/>
              <a:pathLst>
                <a:path extrusionOk="0" h="3985" w="10577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rect b="b" l="l" r="r" t="t"/>
              <a:pathLst>
                <a:path extrusionOk="0" h="3985" w="10576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-580950" y="9084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10800000">
              <a:off x="-910750" y="31046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" type="subTitle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2" type="subTitle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3" type="subTitle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2" name="Google Shape;232;p14"/>
          <p:cNvSpPr txBox="1"/>
          <p:nvPr>
            <p:ph idx="4" type="subTitle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5" type="subTitle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" name="Google Shape;234;p14"/>
          <p:cNvSpPr txBox="1"/>
          <p:nvPr>
            <p:ph idx="6" type="subTitle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2">
  <p:cSld name="TITLE_AND_TWO_COLUMNS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flipH="1" rot="10800000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rect b="b" l="l" r="r" t="t"/>
                <a:pathLst>
                  <a:path extrusionOk="0" h="37377" w="56063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rect b="b" l="l" r="r" t="t"/>
                <a:pathLst>
                  <a:path extrusionOk="0" h="13342" w="14265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rect b="b" l="l" r="r" t="t"/>
                <a:pathLst>
                  <a:path extrusionOk="0" h="3552" w="3716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rect b="b" l="l" r="r" t="t"/>
                <a:pathLst>
                  <a:path extrusionOk="0" h="5242" w="6196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rect b="b" l="l" r="r" t="t"/>
                <a:pathLst>
                  <a:path extrusionOk="0" h="6339" w="2819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rect b="b" l="l" r="r" t="t"/>
                <a:pathLst>
                  <a:path extrusionOk="0" h="6299" w="3117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rect b="b" l="l" r="r" t="t"/>
                <a:pathLst>
                  <a:path extrusionOk="0" h="8535" w="803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rect b="b" l="l" r="r" t="t"/>
                <a:pathLst>
                  <a:path extrusionOk="0" h="3459" w="2509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rect b="b" l="l" r="r" t="t"/>
                <a:pathLst>
                  <a:path extrusionOk="0" h="14276" w="14759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rect b="b" l="l" r="r" t="t"/>
                <a:pathLst>
                  <a:path extrusionOk="0" h="5212" w="10143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rect b="b" l="l" r="r" t="t"/>
                <a:pathLst>
                  <a:path extrusionOk="0" h="13445" w="13968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rect b="b" l="l" r="r" t="t"/>
                <a:pathLst>
                  <a:path extrusionOk="0" h="3756" w="4653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rect b="b" l="l" r="r" t="t"/>
                <a:pathLst>
                  <a:path extrusionOk="0" h="8614" w="16778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rect b="b" l="l" r="r" t="t"/>
                <a:pathLst>
                  <a:path extrusionOk="0" h="3889" w="898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rect b="b" l="l" r="r" t="t"/>
                <a:pathLst>
                  <a:path extrusionOk="0" h="18272" w="29231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rect b="b" l="l" r="r" t="t"/>
                <a:pathLst>
                  <a:path extrusionOk="0" h="10368" w="10506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rect b="b" l="l" r="r" t="t"/>
                <a:pathLst>
                  <a:path extrusionOk="0" h="2376" w="1931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rect b="b" l="l" r="r" t="t"/>
                <a:pathLst>
                  <a:path extrusionOk="0" h="374" w="1155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rect b="b" l="l" r="r" t="t"/>
                <a:pathLst>
                  <a:path extrusionOk="0" h="379" w="1177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rect b="b" l="l" r="r" t="t"/>
                <a:pathLst>
                  <a:path extrusionOk="0" h="373" w="1648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rect b="b" l="l" r="r" t="t"/>
                <a:pathLst>
                  <a:path extrusionOk="0" h="374" w="1377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rect b="b" l="l" r="r" t="t"/>
                <a:pathLst>
                  <a:path extrusionOk="0" h="1582" w="1386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rect b="b" l="l" r="r" t="t"/>
                <a:pathLst>
                  <a:path extrusionOk="0" h="1581" w="1382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rect b="b" l="l" r="r" t="t"/>
                <a:pathLst>
                  <a:path extrusionOk="0" h="1582" w="1385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rect b="b" l="l" r="r" t="t"/>
                <a:pathLst>
                  <a:path extrusionOk="0" h="1803" w="111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rect b="b" l="l" r="r" t="t"/>
                <a:pathLst>
                  <a:path extrusionOk="0" h="1510" w="1968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rect b="b" l="l" r="r" t="t"/>
                <a:pathLst>
                  <a:path extrusionOk="0" h="401" w="1683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rect b="b" l="l" r="r" t="t"/>
                <a:pathLst>
                  <a:path extrusionOk="0" h="1634" w="907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rect b="b" l="l" r="r" t="t"/>
                <a:pathLst>
                  <a:path extrusionOk="0" h="841" w="1017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rect b="b" l="l" r="r" t="t"/>
                <a:pathLst>
                  <a:path extrusionOk="0" h="4377" w="476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rect b="b" l="l" r="r" t="t"/>
                <a:pathLst>
                  <a:path extrusionOk="0" h="1847" w="1527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rect b="b" l="l" r="r" t="t"/>
                <a:pathLst>
                  <a:path extrusionOk="0" h="1164" w="1017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rect b="b" l="l" r="r" t="t"/>
                <a:pathLst>
                  <a:path extrusionOk="0" h="1070" w="1333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rect b="b" l="l" r="r" t="t"/>
                <a:pathLst>
                  <a:path extrusionOk="0" h="1072" w="1332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rect b="b" l="l" r="r" t="t"/>
                <a:pathLst>
                  <a:path extrusionOk="0" h="3241" w="3459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rect b="b" l="l" r="r" t="t"/>
                <a:pathLst>
                  <a:path extrusionOk="0" h="1071" w="1333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rect b="b" l="l" r="r" t="t"/>
                <a:pathLst>
                  <a:path extrusionOk="0" h="1172" w="1745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rect b="b" l="l" r="r" t="t"/>
                <a:pathLst>
                  <a:path extrusionOk="0" h="1554" w="1408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rect b="b" l="l" r="r" t="t"/>
                <a:pathLst>
                  <a:path extrusionOk="0" h="1257" w="1056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rect b="b" l="l" r="r" t="t"/>
                <a:pathLst>
                  <a:path extrusionOk="0" h="626" w="667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rect b="b" l="l" r="r" t="t"/>
                <a:pathLst>
                  <a:path extrusionOk="0" h="357" w="836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rect b="b" l="l" r="r" t="t"/>
                <a:pathLst>
                  <a:path extrusionOk="0" h="356" w="835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rect b="b" l="l" r="r" t="t"/>
                <a:pathLst>
                  <a:path extrusionOk="0" h="355" w="835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rect b="b" l="l" r="r" t="t"/>
                <a:pathLst>
                  <a:path extrusionOk="0" h="470" w="832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rect b="b" l="l" r="r" t="t"/>
                <a:pathLst>
                  <a:path extrusionOk="0" h="355" w="2055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rect b="b" l="l" r="r" t="t"/>
                <a:pathLst>
                  <a:path extrusionOk="0" h="357" w="2682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rect b="b" l="l" r="r" t="t"/>
                <a:pathLst>
                  <a:path extrusionOk="0" h="289" w="1342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rect b="b" l="l" r="r" t="t"/>
                <a:pathLst>
                  <a:path extrusionOk="0" h="290" w="218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rect b="b" l="l" r="r" t="t"/>
                <a:pathLst>
                  <a:path extrusionOk="0" h="290" w="1488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rect b="b" l="l" r="r" t="t"/>
                <a:pathLst>
                  <a:path extrusionOk="0" h="289" w="1107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rect b="b" l="l" r="r" t="t"/>
                <a:pathLst>
                  <a:path extrusionOk="0" h="2225" w="29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rect b="b" l="l" r="r" t="t"/>
                <a:pathLst>
                  <a:path extrusionOk="0" h="361" w="2682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rect b="b" l="l" r="r" t="t"/>
                <a:pathLst>
                  <a:path extrusionOk="0" h="357" w="769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rect b="b" l="l" r="r" t="t"/>
                <a:pathLst>
                  <a:path extrusionOk="0" h="1115" w="21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rect b="b" l="l" r="r" t="t"/>
                <a:pathLst>
                  <a:path extrusionOk="0" h="480" w="733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rect b="b" l="l" r="r" t="t"/>
                <a:pathLst>
                  <a:path extrusionOk="0" h="1106" w="1328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rect b="b" l="l" r="r" t="t"/>
                <a:pathLst>
                  <a:path extrusionOk="0" h="396" w="1035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rect b="b" l="l" r="r" t="t"/>
                <a:pathLst>
                  <a:path extrusionOk="0" h="1603" w="342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rect b="b" l="l" r="r" t="t"/>
                <a:pathLst>
                  <a:path extrusionOk="0" h="280" w="1057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rect b="b" l="l" r="r" t="t"/>
                <a:pathLst>
                  <a:path extrusionOk="0" h="2546" w="328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rect b="b" l="l" r="r" t="t"/>
                <a:pathLst>
                  <a:path extrusionOk="0" h="1062" w="1021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rect b="b" l="l" r="r" t="t"/>
                <a:pathLst>
                  <a:path extrusionOk="0" h="1364" w="1253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rect b="b" l="l" r="r" t="t"/>
                <a:pathLst>
                  <a:path extrusionOk="0" h="1900" w="1669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rect b="b" l="l" r="r" t="t"/>
                <a:pathLst>
                  <a:path extrusionOk="0" h="885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rect b="b" l="l" r="r" t="t"/>
                <a:pathLst>
                  <a:path extrusionOk="0" h="556" w="587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rect b="b" l="l" r="r" t="t"/>
                <a:pathLst>
                  <a:path extrusionOk="0" h="702" w="774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rect b="b" l="l" r="r" t="t"/>
                <a:pathLst>
                  <a:path extrusionOk="0" h="707" w="774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rect b="b" l="l" r="r" t="t"/>
                <a:pathLst>
                  <a:path extrusionOk="0" h="330" w="857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rect b="b" l="l" r="r" t="t"/>
                <a:pathLst>
                  <a:path extrusionOk="0" h="964" w="97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rect b="b" l="l" r="r" t="t"/>
                <a:pathLst>
                  <a:path extrusionOk="0" h="1150" w="111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rect b="b" l="l" r="r" t="t"/>
                <a:pathLst>
                  <a:path extrusionOk="0" h="1151" w="111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rect b="b" l="l" r="r" t="t"/>
                <a:pathLst>
                  <a:path extrusionOk="0" h="1066" w="1119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rect b="b" l="l" r="r" t="t"/>
                <a:pathLst>
                  <a:path extrusionOk="0" h="1066" w="1115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rect b="b" l="l" r="r" t="t"/>
                <a:pathLst>
                  <a:path extrusionOk="0" h="1843" w="2154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rect b="b" l="l" r="r" t="t"/>
                <a:pathLst>
                  <a:path extrusionOk="0" h="1666" w="1985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rect b="b" l="l" r="r" t="t"/>
                <a:pathLst>
                  <a:path extrusionOk="0" h="2154" w="1843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rect b="b" l="l" r="r" t="t"/>
                <a:pathLst>
                  <a:path extrusionOk="0" h="3113" w="2585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rect b="b" l="l" r="r" t="t"/>
                <a:pathLst>
                  <a:path extrusionOk="0" h="1120" w="1066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rect b="b" l="l" r="r" t="t"/>
                <a:pathLst>
                  <a:path extrusionOk="0" h="1852" w="1937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rect b="b" l="l" r="r" t="t"/>
                <a:pathLst>
                  <a:path extrusionOk="0" h="1398" w="1283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rect b="b" l="l" r="r" t="t"/>
                <a:pathLst>
                  <a:path extrusionOk="0" h="1400" w="1283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rect b="b" l="l" r="r" t="t"/>
                <a:pathLst>
                  <a:path extrusionOk="0" h="634" w="1621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rect b="b" l="l" r="r" t="t"/>
                <a:pathLst>
                  <a:path extrusionOk="0" h="1297" w="1422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rect b="b" l="l" r="r" t="t"/>
                <a:pathLst>
                  <a:path extrusionOk="0" h="1146" w="1302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rect b="b" l="l" r="r" t="t"/>
                <a:pathLst>
                  <a:path extrusionOk="0" h="1146" w="130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rect b="b" l="l" r="r" t="t"/>
                <a:pathLst>
                  <a:path extrusionOk="0" h="1731" w="1457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rect b="b" l="l" r="r" t="t"/>
                <a:pathLst>
                  <a:path extrusionOk="0" h="1737" w="1456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rect b="b" l="l" r="r" t="t"/>
                <a:pathLst>
                  <a:path extrusionOk="0" h="1736" w="1457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rect b="b" l="l" r="r" t="t"/>
                <a:pathLst>
                  <a:path extrusionOk="0" h="1451" w="1732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rect b="b" l="l" r="r" t="t"/>
                <a:pathLst>
                  <a:path extrusionOk="0" h="623" w="595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rect b="b" l="l" r="r" t="t"/>
                <a:pathLst>
                  <a:path extrusionOk="0" h="624" w="597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rect b="b" l="l" r="r" t="t"/>
                <a:pathLst>
                  <a:path extrusionOk="0" h="1172" w="1004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rect b="b" l="l" r="r" t="t"/>
                <a:pathLst>
                  <a:path extrusionOk="0" h="640" w="596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rect b="b" l="l" r="r" t="t"/>
                <a:pathLst>
                  <a:path extrusionOk="0" h="574" w="595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rect b="b" l="l" r="r" t="t"/>
                <a:pathLst>
                  <a:path extrusionOk="0" h="511" w="511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rect b="b" l="l" r="r" t="t"/>
                <a:pathLst>
                  <a:path extrusionOk="0" h="551" w="565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rect b="b" l="l" r="r" t="t"/>
                <a:pathLst>
                  <a:path extrusionOk="0" h="1506" w="1506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rect b="b" l="l" r="r" t="t"/>
                <a:pathLst>
                  <a:path extrusionOk="0" h="1106" w="147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rect b="b" l="l" r="r" t="t"/>
                <a:pathLst>
                  <a:path extrusionOk="0" h="6259" w="6255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rect b="b" l="l" r="r" t="t"/>
                <a:pathLst>
                  <a:path extrusionOk="0" h="41176" w="6832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rect b="b" l="l" r="r" t="t"/>
                <a:pathLst>
                  <a:path extrusionOk="0" h="41176" w="6831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rect b="b" l="l" r="r" t="t"/>
                <a:pathLst>
                  <a:path extrusionOk="0" h="14227" w="15291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rect b="b" l="l" r="r" t="t"/>
                <a:pathLst>
                  <a:path extrusionOk="0" h="9549" w="15938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rect b="b" l="l" r="r" t="t"/>
                <a:pathLst>
                  <a:path extrusionOk="0" h="4776" w="628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rect b="b" l="l" r="r" t="t"/>
                <a:pathLst>
                  <a:path extrusionOk="0" h="2775" w="345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rect b="b" l="l" r="r" t="t"/>
                <a:pathLst>
                  <a:path extrusionOk="0" h="6827" w="9415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rect b="b" l="l" r="r" t="t"/>
                <a:pathLst>
                  <a:path extrusionOk="0" h="3140" w="1737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rect b="b" l="l" r="r" t="t"/>
                <a:pathLst>
                  <a:path extrusionOk="0" h="1488" w="1923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rect b="b" l="l" r="r" t="t"/>
                <a:pathLst>
                  <a:path extrusionOk="0" h="20973" w="11723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rect b="b" l="l" r="r" t="t"/>
                <a:pathLst>
                  <a:path extrusionOk="0" h="10547" w="5088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rect b="b" l="l" r="r" t="t"/>
                <a:pathLst>
                  <a:path extrusionOk="0" h="6725" w="13782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rect b="b" l="l" r="r" t="t"/>
                <a:pathLst>
                  <a:path extrusionOk="0" h="4195" w="8056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rect b="b" l="l" r="r" t="t"/>
                <a:pathLst>
                  <a:path extrusionOk="0" h="8119" w="1875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rect b="b" l="l" r="r" t="t"/>
                <a:pathLst>
                  <a:path extrusionOk="0" h="9530" w="1501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rect b="b" l="l" r="r" t="t"/>
                <a:pathLst>
                  <a:path extrusionOk="0" h="15966" w="3397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rect b="b" l="l" r="r" t="t"/>
                <a:pathLst>
                  <a:path extrusionOk="0" h="9596" w="2687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rect b="b" l="l" r="r" t="t"/>
                <a:pathLst>
                  <a:path extrusionOk="0" h="8043" w="2064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rect b="b" l="l" r="r" t="t"/>
                <a:pathLst>
                  <a:path extrusionOk="0" h="5589" w="1036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rect b="b" l="l" r="r" t="t"/>
                <a:pathLst>
                  <a:path extrusionOk="0" h="8203" w="491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rect b="b" l="l" r="r" t="t"/>
                <a:pathLst>
                  <a:path extrusionOk="0" h="3481" w="5726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rect b="b" l="l" r="r" t="t"/>
                <a:pathLst>
                  <a:path extrusionOk="0" h="3818" w="6889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rect b="b" l="l" r="r" t="t"/>
                <a:pathLst>
                  <a:path extrusionOk="0" h="3813" w="7022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rect b="b" l="l" r="r" t="t"/>
                <a:pathLst>
                  <a:path extrusionOk="0" h="3760" w="4289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rect b="b" l="l" r="r" t="t"/>
                <a:pathLst>
                  <a:path extrusionOk="0" h="2917" w="3698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rect b="b" l="l" r="r" t="t"/>
                <a:pathLst>
                  <a:path extrusionOk="0" h="5247" w="4195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rect b="b" l="l" r="r" t="t"/>
                <a:pathLst>
                  <a:path extrusionOk="0" h="13702" w="19908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rect b="b" l="l" r="r" t="t"/>
                <a:pathLst>
                  <a:path extrusionOk="0" h="8722" w="6086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rect b="b" l="l" r="r" t="t"/>
                <a:pathLst>
                  <a:path extrusionOk="0" h="17208" w="20036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rect b="b" l="l" r="r" t="t"/>
                <a:pathLst>
                  <a:path extrusionOk="0" h="1847" w="6468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rect b="b" l="l" r="r" t="t"/>
                <a:pathLst>
                  <a:path extrusionOk="0" h="1147" w="1923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rect b="b" l="l" r="r" t="t"/>
                <a:pathLst>
                  <a:path extrusionOk="0" h="1856" w="2713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rect b="b" l="l" r="r" t="t"/>
                <a:pathLst>
                  <a:path extrusionOk="0" h="5073" w="10258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rect b="b" l="l" r="r" t="t"/>
                <a:pathLst>
                  <a:path extrusionOk="0" h="2220" w="3631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rect b="b" l="l" r="r" t="t"/>
                <a:pathLst>
                  <a:path extrusionOk="0" h="2273" w="3508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rect b="b" l="l" r="r" t="t"/>
                <a:pathLst>
                  <a:path extrusionOk="0" h="23697" w="34207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rect b="b" l="l" r="r" t="t"/>
                <a:pathLst>
                  <a:path extrusionOk="0" h="23697" w="34212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rect b="b" l="l" r="r" t="t"/>
                <a:pathLst>
                  <a:path extrusionOk="0" h="8825" w="7396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rect b="b" l="l" r="r" t="t"/>
                <a:pathLst>
                  <a:path extrusionOk="0" h="7680" w="2695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rect b="b" l="l" r="r" t="t"/>
                <a:pathLst>
                  <a:path extrusionOk="0" h="13650" w="12246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rect b="b" l="l" r="r" t="t"/>
                <a:pathLst>
                  <a:path extrusionOk="0" h="5718" w="7072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rect b="b" l="l" r="r" t="t"/>
                <a:pathLst>
                  <a:path extrusionOk="0" h="8758" w="7396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rect b="b" l="l" r="r" t="t"/>
                <a:pathLst>
                  <a:path extrusionOk="0" h="3410" w="5962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rect b="b" l="l" r="r" t="t"/>
                <a:pathLst>
                  <a:path extrusionOk="0" h="13467" w="11182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rect b="b" l="l" r="r" t="t"/>
                <a:pathLst>
                  <a:path extrusionOk="0" h="7626" w="11155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rect b="b" l="l" r="r" t="t"/>
                <a:pathLst>
                  <a:path extrusionOk="0" h="6418" w="704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rect b="b" l="l" r="r" t="t"/>
                <a:pathLst>
                  <a:path extrusionOk="0" h="5493" w="9392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rect b="b" l="l" r="r" t="t"/>
                <a:pathLst>
                  <a:path extrusionOk="0" h="3277" w="2725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rect b="b" l="l" r="r" t="t"/>
                <a:pathLst>
                  <a:path extrusionOk="0" h="5815" w="408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rect b="b" l="l" r="r" t="t"/>
                <a:pathLst>
                  <a:path extrusionOk="0" h="3339" w="5749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rect b="b" l="l" r="r" t="t"/>
                <a:pathLst>
                  <a:path extrusionOk="0" h="5425" w="4761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rect b="b" l="l" r="r" t="t"/>
                <a:pathLst>
                  <a:path extrusionOk="0" h="5168" w="7689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rect b="b" l="l" r="r" t="t"/>
                <a:pathLst>
                  <a:path extrusionOk="0" h="10870" w="59159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rect b="b" l="l" r="r" t="t"/>
                <a:pathLst>
                  <a:path extrusionOk="0" h="1563" w="2056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rect b="b" l="l" r="r" t="t"/>
                <a:pathLst>
                  <a:path extrusionOk="0" h="2158" w="542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rect b="b" l="l" r="r" t="t"/>
                <a:pathLst>
                  <a:path extrusionOk="0" h="3786" w="5358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rect b="b" l="l" r="r" t="t"/>
                <a:pathLst>
                  <a:path extrusionOk="0" h="5082" w="5647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rect b="b" l="l" r="r" t="t"/>
                <a:pathLst>
                  <a:path extrusionOk="0" h="4017" w="2624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rect b="b" l="l" r="r" t="t"/>
                <a:pathLst>
                  <a:path extrusionOk="0" h="2087" w="3915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rect b="b" l="l" r="r" t="t"/>
                <a:pathLst>
                  <a:path extrusionOk="0" h="3881" w="3553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rect b="b" l="l" r="r" t="t"/>
                <a:pathLst>
                  <a:path extrusionOk="0" h="5909" w="3084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rect b="b" l="l" r="r" t="t"/>
                <a:pathLst>
                  <a:path extrusionOk="0" h="4292" w="3641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rect b="b" l="l" r="r" t="t"/>
                <a:pathLst>
                  <a:path extrusionOk="0" h="7254" w="2984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rect b="b" l="l" r="r" t="t"/>
                <a:pathLst>
                  <a:path extrusionOk="0" h="1415" w="4137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rect b="b" l="l" r="r" t="t"/>
                <a:pathLst>
                  <a:path extrusionOk="0" h="4434" w="2734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rect b="b" l="l" r="r" t="t"/>
                <a:pathLst>
                  <a:path extrusionOk="0" h="3499" w="6357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rect b="b" l="l" r="r" t="t"/>
                <a:pathLst>
                  <a:path extrusionOk="0" h="1884" w="1439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rect b="b" l="l" r="r" t="t"/>
                <a:pathLst>
                  <a:path extrusionOk="0" h="618" w="3108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rect b="b" l="l" r="r" t="t"/>
                <a:pathLst>
                  <a:path extrusionOk="0" h="3185" w="5909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rect b="b" l="l" r="r" t="t"/>
                <a:pathLst>
                  <a:path extrusionOk="0" h="4084" w="4454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rect b="b" l="l" r="r" t="t"/>
                <a:pathLst>
                  <a:path extrusionOk="0" h="7574" w="3113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rect b="b" l="l" r="r" t="t"/>
                <a:pathLst>
                  <a:path extrusionOk="0" h="4275" w="4493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rect b="b" l="l" r="r" t="t"/>
                <a:pathLst>
                  <a:path extrusionOk="0" h="3649" w="1097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rect b="b" l="l" r="r" t="t"/>
              <a:pathLst>
                <a:path extrusionOk="0" h="85630" w="200823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 txBox="1"/>
          <p:nvPr>
            <p:ph idx="1" type="subTitle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4" name="Google Shape;424;p15"/>
          <p:cNvSpPr txBox="1"/>
          <p:nvPr>
            <p:ph idx="2" type="subTitle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5" name="Google Shape;425;p15"/>
          <p:cNvSpPr txBox="1"/>
          <p:nvPr>
            <p:ph idx="3" type="subTitle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6" name="Google Shape;426;p15"/>
          <p:cNvSpPr txBox="1"/>
          <p:nvPr>
            <p:ph hasCustomPrompt="1" type="title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/>
          <p:nvPr>
            <p:ph hasCustomPrompt="1" idx="4" type="title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/>
          <p:nvPr>
            <p:ph hasCustomPrompt="1" idx="5" type="title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/>
          <p:nvPr>
            <p:ph idx="6" type="title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3">
  <p:cSld name="TITLE_AND_TWO_COLUMNS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idx="1" type="subTitle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2" type="subTitle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16"/>
          <p:cNvSpPr txBox="1"/>
          <p:nvPr>
            <p:ph idx="3" type="subTitle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idx="4" type="subTitle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idx="5" type="subTitle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7" name="Google Shape;437;p16"/>
          <p:cNvSpPr txBox="1"/>
          <p:nvPr>
            <p:ph idx="6" type="subTitle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">
  <p:cSld name="TITLE_AND_TWO_COLUMNS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2" name="Google Shape;442;p17"/>
          <p:cNvSpPr txBox="1"/>
          <p:nvPr>
            <p:ph idx="1" type="subTitle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2" type="subTitle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3" type="subTitle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5" name="Google Shape;445;p17"/>
          <p:cNvSpPr txBox="1"/>
          <p:nvPr>
            <p:ph idx="4" type="subTitle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6" name="Google Shape;446;p17"/>
          <p:cNvSpPr txBox="1"/>
          <p:nvPr>
            <p:ph idx="5" type="subTitle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7" name="Google Shape;447;p17"/>
          <p:cNvSpPr txBox="1"/>
          <p:nvPr>
            <p:ph idx="6" type="subTitle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8" name="Google Shape;448;p17"/>
          <p:cNvSpPr txBox="1"/>
          <p:nvPr>
            <p:ph idx="7" type="subTitle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8" type="subTitle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6 columns">
  <p:cSld name="TITLE_AND_TWO_COLUMNS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idx="3" type="subTitle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4" type="subTitle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5" type="subTitle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6" type="subTitle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7" type="subTitle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8" type="subTitle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9" type="subTitle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2" name="Google Shape;462;p18"/>
          <p:cNvSpPr txBox="1"/>
          <p:nvPr>
            <p:ph idx="13" type="subTitle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3" name="Google Shape;463;p18"/>
          <p:cNvSpPr txBox="1"/>
          <p:nvPr>
            <p:ph idx="14" type="subTitle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4" name="Google Shape;464;p18"/>
          <p:cNvSpPr txBox="1"/>
          <p:nvPr>
            <p:ph idx="15" type="subTitle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2" name="Google Shape;472;p19"/>
          <p:cNvSpPr txBox="1"/>
          <p:nvPr>
            <p:ph idx="1" type="subTitle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3" name="Google Shape;473;p19"/>
          <p:cNvSpPr txBox="1"/>
          <p:nvPr>
            <p:ph idx="2" type="subTitle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3" type="subTitle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4" type="subTitle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6" name="Google Shape;476;p19"/>
          <p:cNvSpPr txBox="1"/>
          <p:nvPr>
            <p:ph idx="5" type="subTitle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7" name="Google Shape;477;p19"/>
          <p:cNvSpPr txBox="1"/>
          <p:nvPr>
            <p:ph idx="6" type="subTitle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8" name="Google Shape;478;p19"/>
          <p:cNvSpPr txBox="1"/>
          <p:nvPr>
            <p:ph idx="7" type="subTitle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9" name="Google Shape;479;p19"/>
          <p:cNvSpPr txBox="1"/>
          <p:nvPr>
            <p:ph idx="8" type="subTitle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9"/>
          <p:cNvSpPr txBox="1"/>
          <p:nvPr>
            <p:ph hasCustomPrompt="1" idx="9"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/>
          <p:nvPr>
            <p:ph hasCustomPrompt="1" idx="13" type="title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/>
          <p:nvPr>
            <p:ph hasCustomPrompt="1" idx="14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/>
          <p:nvPr>
            <p:ph hasCustomPrompt="1" idx="15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LANK_1_1">
    <p:bg>
      <p:bgPr>
        <a:solidFill>
          <a:schemeClr val="accent4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 txBox="1"/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BLANK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1"/>
          <p:cNvSpPr txBox="1"/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BLANK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 flipH="1" rot="3327516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BLANK_1_1_1_1_1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23"/>
          <p:cNvSpPr/>
          <p:nvPr/>
        </p:nvSpPr>
        <p:spPr>
          <a:xfrm flipH="1" rot="3327516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BLANK_1_1_1_1_1_2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Numbers">
  <p:cSld name="BLANK_1_1_1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 txBox="1"/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5" name="Google Shape;515;p25"/>
          <p:cNvSpPr txBox="1"/>
          <p:nvPr>
            <p:ph idx="1" type="subTitle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6" name="Google Shape;516;p25"/>
          <p:cNvSpPr txBox="1"/>
          <p:nvPr>
            <p:ph idx="2" type="subTitle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7" name="Google Shape;517;p25"/>
          <p:cNvSpPr txBox="1"/>
          <p:nvPr>
            <p:ph idx="3" type="subTitle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8" name="Google Shape;518;p25"/>
          <p:cNvSpPr txBox="1"/>
          <p:nvPr>
            <p:ph hasCustomPrompt="1" idx="4" type="title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/>
          <p:nvPr>
            <p:ph hasCustomPrompt="1" idx="5" type="title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BLANK_1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fmla="val 5366625" name="adj1"/>
                <a:gd fmla="val 16232262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fmla="val 5366625" name="adj1"/>
                <a:gd fmla="val 1622669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6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4">
  <p:cSld name="BLANK_1_1_1_1_1_1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rect b="b" l="l" r="r" t="t"/>
              <a:pathLst>
                <a:path extrusionOk="0" h="31216" w="97127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rect b="b" l="l" r="r" t="t"/>
              <a:pathLst>
                <a:path extrusionOk="0" h="26062" w="92842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27"/>
          <p:cNvSpPr txBox="1"/>
          <p:nvPr>
            <p:ph idx="1" type="subTitle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0" name="Google Shape;570;p27"/>
          <p:cNvSpPr txBox="1"/>
          <p:nvPr>
            <p:ph idx="2" type="subTitle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1" name="Google Shape;571;p27"/>
          <p:cNvSpPr txBox="1"/>
          <p:nvPr>
            <p:ph idx="3" type="subTitle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2" name="Google Shape;572;p27"/>
          <p:cNvSpPr txBox="1"/>
          <p:nvPr>
            <p:ph idx="4" type="subTitle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3" name="Google Shape;573;p27"/>
          <p:cNvSpPr txBox="1"/>
          <p:nvPr>
            <p:ph idx="5" type="subTitle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4" name="Google Shape;574;p27"/>
          <p:cNvSpPr txBox="1"/>
          <p:nvPr>
            <p:ph idx="6" type="subTitle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7" name="Google Shape;577;p27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1">
  <p:cSld name="CUSTOM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 txBox="1"/>
          <p:nvPr>
            <p:ph idx="1" type="body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  <p:sp>
        <p:nvSpPr>
          <p:cNvPr id="583" name="Google Shape;583;p28"/>
          <p:cNvSpPr txBox="1"/>
          <p:nvPr>
            <p:ph idx="2" type="body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BLANK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6" name="Google Shape;586;p29"/>
          <p:cNvSpPr txBox="1"/>
          <p:nvPr>
            <p:ph idx="1" type="subTitle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rect b="b" l="l" r="r" t="t"/>
            <a:pathLst>
              <a:path extrusionOk="0" h="21470" w="2146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 flipH="1" rot="10800000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hyperlink" Target="https://docs.google.com/spreadsheets/d/1rUOsbFvVo7fGMB0oN3MtVIrVNWuc6_kahkrJ94x4OUA/copy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/>
          <p:nvPr>
            <p:ph type="ctrTitle"/>
          </p:nvPr>
        </p:nvSpPr>
        <p:spPr>
          <a:xfrm>
            <a:off x="1569700" y="817950"/>
            <a:ext cx="4276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Used car market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BACT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95" name="Google Shape;595;p30"/>
          <p:cNvSpPr txBox="1"/>
          <p:nvPr>
            <p:ph idx="1" type="subTitle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Baby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0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597" name="Google Shape;597;p30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30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1" name="Google Shape;601;p30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30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30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30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30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30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30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0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0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0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0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0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0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0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0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0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0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0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0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0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0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0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0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0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30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9"/>
          <p:cNvSpPr txBox="1"/>
          <p:nvPr>
            <p:ph type="title"/>
          </p:nvPr>
        </p:nvSpPr>
        <p:spPr>
          <a:xfrm>
            <a:off x="421600" y="257175"/>
            <a:ext cx="891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of Price of Used Cars Grouped By Vehicle Types</a:t>
            </a:r>
            <a:endParaRPr/>
          </a:p>
        </p:txBody>
      </p:sp>
      <p:sp>
        <p:nvSpPr>
          <p:cNvPr id="1017" name="Google Shape;1017;p39"/>
          <p:cNvSpPr/>
          <p:nvPr/>
        </p:nvSpPr>
        <p:spPr>
          <a:xfrm>
            <a:off x="6374650" y="1186075"/>
            <a:ext cx="25326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9"/>
          <p:cNvSpPr txBox="1"/>
          <p:nvPr/>
        </p:nvSpPr>
        <p:spPr>
          <a:xfrm>
            <a:off x="6220300" y="1277450"/>
            <a:ext cx="28413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Top 3 Median Price: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19" name="Google Shape;1019;p39"/>
          <p:cNvSpPr txBox="1"/>
          <p:nvPr/>
        </p:nvSpPr>
        <p:spPr>
          <a:xfrm>
            <a:off x="6622888" y="1497925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Sports &gt; Luxury &gt;SUV 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0" name="Google Shape;1020;p39"/>
          <p:cNvSpPr txBox="1"/>
          <p:nvPr/>
        </p:nvSpPr>
        <p:spPr>
          <a:xfrm flipH="1">
            <a:off x="3540375" y="3895975"/>
            <a:ext cx="514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21" name="Google Shape;1021;p39"/>
          <p:cNvGrpSpPr/>
          <p:nvPr/>
        </p:nvGrpSpPr>
        <p:grpSpPr>
          <a:xfrm>
            <a:off x="819479" y="1497936"/>
            <a:ext cx="1077074" cy="1071601"/>
            <a:chOff x="941825" y="1497936"/>
            <a:chExt cx="1077074" cy="1071601"/>
          </a:xfrm>
        </p:grpSpPr>
        <p:sp>
          <p:nvSpPr>
            <p:cNvPr id="1022" name="Google Shape;1022;p39"/>
            <p:cNvSpPr/>
            <p:nvPr/>
          </p:nvSpPr>
          <p:spPr>
            <a:xfrm>
              <a:off x="947299" y="1497937"/>
              <a:ext cx="1071600" cy="107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941825" y="1497936"/>
              <a:ext cx="1071600" cy="1071600"/>
            </a:xfrm>
            <a:prstGeom prst="pie">
              <a:avLst>
                <a:gd fmla="val 0" name="adj1"/>
                <a:gd fmla="val 736737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4" name="Google Shape;1024;p39"/>
            <p:cNvGrpSpPr/>
            <p:nvPr/>
          </p:nvGrpSpPr>
          <p:grpSpPr>
            <a:xfrm>
              <a:off x="1110392" y="1660945"/>
              <a:ext cx="745400" cy="745520"/>
              <a:chOff x="1959049" y="1148473"/>
              <a:chExt cx="2428804" cy="2429195"/>
            </a:xfrm>
          </p:grpSpPr>
          <p:sp>
            <p:nvSpPr>
              <p:cNvPr id="1025" name="Google Shape;1025;p39"/>
              <p:cNvSpPr/>
              <p:nvPr/>
            </p:nvSpPr>
            <p:spPr>
              <a:xfrm>
                <a:off x="1959050" y="1149826"/>
                <a:ext cx="2428800" cy="2427668"/>
              </a:xfrm>
              <a:custGeom>
                <a:rect b="b" l="l" r="r" t="t"/>
                <a:pathLst>
                  <a:path extrusionOk="0" h="8580" w="8584">
                    <a:moveTo>
                      <a:pt x="4292" y="0"/>
                    </a:moveTo>
                    <a:cubicBezTo>
                      <a:pt x="1922" y="0"/>
                      <a:pt x="1" y="1918"/>
                      <a:pt x="1" y="4288"/>
                    </a:cubicBezTo>
                    <a:cubicBezTo>
                      <a:pt x="1" y="6658"/>
                      <a:pt x="1922" y="8579"/>
                      <a:pt x="4292" y="8579"/>
                    </a:cubicBezTo>
                    <a:cubicBezTo>
                      <a:pt x="6662" y="8579"/>
                      <a:pt x="8584" y="6658"/>
                      <a:pt x="8584" y="4288"/>
                    </a:cubicBezTo>
                    <a:cubicBezTo>
                      <a:pt x="8584" y="1918"/>
                      <a:pt x="6662" y="0"/>
                      <a:pt x="42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959049" y="1148473"/>
                <a:ext cx="2428803" cy="2429195"/>
              </a:xfrm>
              <a:custGeom>
                <a:rect b="b" l="l" r="r" t="t"/>
                <a:pathLst>
                  <a:path extrusionOk="0" h="6201" w="6200">
                    <a:moveTo>
                      <a:pt x="2465" y="490"/>
                    </a:moveTo>
                    <a:cubicBezTo>
                      <a:pt x="2634" y="490"/>
                      <a:pt x="2783" y="637"/>
                      <a:pt x="2783" y="817"/>
                    </a:cubicBezTo>
                    <a:lnTo>
                      <a:pt x="2783" y="1354"/>
                    </a:lnTo>
                    <a:cubicBezTo>
                      <a:pt x="2783" y="1487"/>
                      <a:pt x="2699" y="1606"/>
                      <a:pt x="2570" y="1655"/>
                    </a:cubicBezTo>
                    <a:cubicBezTo>
                      <a:pt x="2534" y="1669"/>
                      <a:pt x="2494" y="1686"/>
                      <a:pt x="2459" y="1700"/>
                    </a:cubicBezTo>
                    <a:cubicBezTo>
                      <a:pt x="2414" y="1721"/>
                      <a:pt x="2365" y="1731"/>
                      <a:pt x="2318" y="1731"/>
                    </a:cubicBezTo>
                    <a:cubicBezTo>
                      <a:pt x="2234" y="1731"/>
                      <a:pt x="2153" y="1700"/>
                      <a:pt x="2090" y="1637"/>
                    </a:cubicBezTo>
                    <a:lnTo>
                      <a:pt x="1713" y="1260"/>
                    </a:lnTo>
                    <a:cubicBezTo>
                      <a:pt x="1562" y="1114"/>
                      <a:pt x="1589" y="861"/>
                      <a:pt x="1771" y="754"/>
                    </a:cubicBezTo>
                    <a:cubicBezTo>
                      <a:pt x="1961" y="648"/>
                      <a:pt x="2166" y="559"/>
                      <a:pt x="2383" y="502"/>
                    </a:cubicBezTo>
                    <a:cubicBezTo>
                      <a:pt x="2411" y="494"/>
                      <a:pt x="2438" y="490"/>
                      <a:pt x="2465" y="490"/>
                    </a:cubicBezTo>
                    <a:close/>
                    <a:moveTo>
                      <a:pt x="3738" y="490"/>
                    </a:moveTo>
                    <a:cubicBezTo>
                      <a:pt x="3765" y="490"/>
                      <a:pt x="3793" y="494"/>
                      <a:pt x="3821" y="502"/>
                    </a:cubicBezTo>
                    <a:cubicBezTo>
                      <a:pt x="4034" y="559"/>
                      <a:pt x="4243" y="648"/>
                      <a:pt x="4434" y="754"/>
                    </a:cubicBezTo>
                    <a:cubicBezTo>
                      <a:pt x="4612" y="861"/>
                      <a:pt x="4638" y="1114"/>
                      <a:pt x="4491" y="1260"/>
                    </a:cubicBezTo>
                    <a:lnTo>
                      <a:pt x="4110" y="1637"/>
                    </a:lnTo>
                    <a:cubicBezTo>
                      <a:pt x="4050" y="1700"/>
                      <a:pt x="3969" y="1731"/>
                      <a:pt x="3886" y="1731"/>
                    </a:cubicBezTo>
                    <a:cubicBezTo>
                      <a:pt x="3839" y="1731"/>
                      <a:pt x="3791" y="1721"/>
                      <a:pt x="3746" y="1700"/>
                    </a:cubicBezTo>
                    <a:cubicBezTo>
                      <a:pt x="3706" y="1686"/>
                      <a:pt x="3670" y="1669"/>
                      <a:pt x="3635" y="1655"/>
                    </a:cubicBezTo>
                    <a:cubicBezTo>
                      <a:pt x="3506" y="1606"/>
                      <a:pt x="3418" y="1487"/>
                      <a:pt x="3418" y="1354"/>
                    </a:cubicBezTo>
                    <a:lnTo>
                      <a:pt x="3418" y="817"/>
                    </a:lnTo>
                    <a:cubicBezTo>
                      <a:pt x="3418" y="637"/>
                      <a:pt x="3566" y="490"/>
                      <a:pt x="3738" y="490"/>
                    </a:cubicBezTo>
                    <a:close/>
                    <a:moveTo>
                      <a:pt x="1031" y="1615"/>
                    </a:moveTo>
                    <a:cubicBezTo>
                      <a:pt x="1114" y="1615"/>
                      <a:pt x="1197" y="1646"/>
                      <a:pt x="1260" y="1709"/>
                    </a:cubicBezTo>
                    <a:lnTo>
                      <a:pt x="1642" y="2090"/>
                    </a:lnTo>
                    <a:cubicBezTo>
                      <a:pt x="1740" y="2188"/>
                      <a:pt x="1762" y="2335"/>
                      <a:pt x="1705" y="2459"/>
                    </a:cubicBezTo>
                    <a:cubicBezTo>
                      <a:pt x="1687" y="2495"/>
                      <a:pt x="1668" y="2530"/>
                      <a:pt x="1656" y="2569"/>
                    </a:cubicBezTo>
                    <a:cubicBezTo>
                      <a:pt x="1611" y="2694"/>
                      <a:pt x="1492" y="2782"/>
                      <a:pt x="1353" y="2782"/>
                    </a:cubicBezTo>
                    <a:lnTo>
                      <a:pt x="816" y="2782"/>
                    </a:lnTo>
                    <a:cubicBezTo>
                      <a:pt x="608" y="2782"/>
                      <a:pt x="448" y="2583"/>
                      <a:pt x="501" y="2379"/>
                    </a:cubicBezTo>
                    <a:cubicBezTo>
                      <a:pt x="564" y="2166"/>
                      <a:pt x="648" y="1962"/>
                      <a:pt x="759" y="1770"/>
                    </a:cubicBezTo>
                    <a:cubicBezTo>
                      <a:pt x="817" y="1668"/>
                      <a:pt x="923" y="1615"/>
                      <a:pt x="1031" y="1615"/>
                    </a:cubicBezTo>
                    <a:close/>
                    <a:moveTo>
                      <a:pt x="5171" y="1615"/>
                    </a:moveTo>
                    <a:cubicBezTo>
                      <a:pt x="5280" y="1615"/>
                      <a:pt x="5388" y="1668"/>
                      <a:pt x="5446" y="1770"/>
                    </a:cubicBezTo>
                    <a:cubicBezTo>
                      <a:pt x="5552" y="1962"/>
                      <a:pt x="5641" y="2166"/>
                      <a:pt x="5699" y="2379"/>
                    </a:cubicBezTo>
                    <a:cubicBezTo>
                      <a:pt x="5757" y="2583"/>
                      <a:pt x="5593" y="2782"/>
                      <a:pt x="5384" y="2782"/>
                    </a:cubicBezTo>
                    <a:lnTo>
                      <a:pt x="4847" y="2782"/>
                    </a:lnTo>
                    <a:cubicBezTo>
                      <a:pt x="4714" y="2782"/>
                      <a:pt x="4594" y="2694"/>
                      <a:pt x="4545" y="2569"/>
                    </a:cubicBezTo>
                    <a:cubicBezTo>
                      <a:pt x="4532" y="2530"/>
                      <a:pt x="4518" y="2495"/>
                      <a:pt x="4501" y="2459"/>
                    </a:cubicBezTo>
                    <a:cubicBezTo>
                      <a:pt x="4442" y="2335"/>
                      <a:pt x="4465" y="2188"/>
                      <a:pt x="4563" y="2090"/>
                    </a:cubicBezTo>
                    <a:lnTo>
                      <a:pt x="4940" y="1709"/>
                    </a:lnTo>
                    <a:cubicBezTo>
                      <a:pt x="5003" y="1646"/>
                      <a:pt x="5087" y="1615"/>
                      <a:pt x="5171" y="1615"/>
                    </a:cubicBezTo>
                    <a:close/>
                    <a:moveTo>
                      <a:pt x="1353" y="3417"/>
                    </a:moveTo>
                    <a:cubicBezTo>
                      <a:pt x="1492" y="3417"/>
                      <a:pt x="1611" y="3501"/>
                      <a:pt x="1656" y="3630"/>
                    </a:cubicBezTo>
                    <a:cubicBezTo>
                      <a:pt x="1668" y="3671"/>
                      <a:pt x="1687" y="3706"/>
                      <a:pt x="1705" y="3741"/>
                    </a:cubicBezTo>
                    <a:cubicBezTo>
                      <a:pt x="1762" y="3866"/>
                      <a:pt x="1740" y="4013"/>
                      <a:pt x="1642" y="4110"/>
                    </a:cubicBezTo>
                    <a:lnTo>
                      <a:pt x="1260" y="4487"/>
                    </a:lnTo>
                    <a:cubicBezTo>
                      <a:pt x="1196" y="4553"/>
                      <a:pt x="1112" y="4585"/>
                      <a:pt x="1029" y="4585"/>
                    </a:cubicBezTo>
                    <a:cubicBezTo>
                      <a:pt x="921" y="4585"/>
                      <a:pt x="816" y="4532"/>
                      <a:pt x="759" y="4429"/>
                    </a:cubicBezTo>
                    <a:cubicBezTo>
                      <a:pt x="648" y="4239"/>
                      <a:pt x="564" y="4034"/>
                      <a:pt x="501" y="3817"/>
                    </a:cubicBezTo>
                    <a:cubicBezTo>
                      <a:pt x="448" y="3618"/>
                      <a:pt x="608" y="3417"/>
                      <a:pt x="816" y="3417"/>
                    </a:cubicBezTo>
                    <a:close/>
                    <a:moveTo>
                      <a:pt x="5384" y="3417"/>
                    </a:moveTo>
                    <a:cubicBezTo>
                      <a:pt x="5593" y="3417"/>
                      <a:pt x="5757" y="3618"/>
                      <a:pt x="5699" y="3817"/>
                    </a:cubicBezTo>
                    <a:cubicBezTo>
                      <a:pt x="5641" y="4034"/>
                      <a:pt x="5552" y="4239"/>
                      <a:pt x="5446" y="4429"/>
                    </a:cubicBezTo>
                    <a:cubicBezTo>
                      <a:pt x="5388" y="4532"/>
                      <a:pt x="5282" y="4585"/>
                      <a:pt x="5173" y="4585"/>
                    </a:cubicBezTo>
                    <a:cubicBezTo>
                      <a:pt x="5089" y="4585"/>
                      <a:pt x="5004" y="4553"/>
                      <a:pt x="4940" y="4487"/>
                    </a:cubicBezTo>
                    <a:lnTo>
                      <a:pt x="4563" y="4110"/>
                    </a:lnTo>
                    <a:cubicBezTo>
                      <a:pt x="4465" y="4013"/>
                      <a:pt x="4442" y="3866"/>
                      <a:pt x="4501" y="3741"/>
                    </a:cubicBezTo>
                    <a:cubicBezTo>
                      <a:pt x="4518" y="3706"/>
                      <a:pt x="4532" y="3671"/>
                      <a:pt x="4545" y="3630"/>
                    </a:cubicBezTo>
                    <a:cubicBezTo>
                      <a:pt x="4594" y="3501"/>
                      <a:pt x="4714" y="3417"/>
                      <a:pt x="4847" y="3417"/>
                    </a:cubicBezTo>
                    <a:close/>
                    <a:moveTo>
                      <a:pt x="2321" y="4466"/>
                    </a:moveTo>
                    <a:cubicBezTo>
                      <a:pt x="2368" y="4466"/>
                      <a:pt x="2415" y="4476"/>
                      <a:pt x="2459" y="4496"/>
                    </a:cubicBezTo>
                    <a:cubicBezTo>
                      <a:pt x="2494" y="4513"/>
                      <a:pt x="2534" y="4531"/>
                      <a:pt x="2570" y="4545"/>
                    </a:cubicBezTo>
                    <a:cubicBezTo>
                      <a:pt x="2699" y="4593"/>
                      <a:pt x="2783" y="4709"/>
                      <a:pt x="2783" y="4847"/>
                    </a:cubicBezTo>
                    <a:lnTo>
                      <a:pt x="2783" y="5384"/>
                    </a:lnTo>
                    <a:cubicBezTo>
                      <a:pt x="2783" y="5565"/>
                      <a:pt x="2632" y="5709"/>
                      <a:pt x="2462" y="5709"/>
                    </a:cubicBezTo>
                    <a:cubicBezTo>
                      <a:pt x="2436" y="5709"/>
                      <a:pt x="2410" y="5706"/>
                      <a:pt x="2383" y="5699"/>
                    </a:cubicBezTo>
                    <a:cubicBezTo>
                      <a:pt x="2166" y="5637"/>
                      <a:pt x="1961" y="5552"/>
                      <a:pt x="1771" y="5445"/>
                    </a:cubicBezTo>
                    <a:cubicBezTo>
                      <a:pt x="1589" y="5339"/>
                      <a:pt x="1562" y="5086"/>
                      <a:pt x="1713" y="4939"/>
                    </a:cubicBezTo>
                    <a:lnTo>
                      <a:pt x="2090" y="4558"/>
                    </a:lnTo>
                    <a:cubicBezTo>
                      <a:pt x="2153" y="4498"/>
                      <a:pt x="2237" y="4466"/>
                      <a:pt x="2321" y="4466"/>
                    </a:cubicBezTo>
                    <a:close/>
                    <a:moveTo>
                      <a:pt x="3883" y="4466"/>
                    </a:moveTo>
                    <a:cubicBezTo>
                      <a:pt x="3967" y="4466"/>
                      <a:pt x="4050" y="4498"/>
                      <a:pt x="4110" y="4558"/>
                    </a:cubicBezTo>
                    <a:lnTo>
                      <a:pt x="4491" y="4939"/>
                    </a:lnTo>
                    <a:cubicBezTo>
                      <a:pt x="4638" y="5086"/>
                      <a:pt x="4612" y="5339"/>
                      <a:pt x="4434" y="5445"/>
                    </a:cubicBezTo>
                    <a:cubicBezTo>
                      <a:pt x="4243" y="5552"/>
                      <a:pt x="4034" y="5637"/>
                      <a:pt x="3821" y="5699"/>
                    </a:cubicBezTo>
                    <a:cubicBezTo>
                      <a:pt x="3794" y="5706"/>
                      <a:pt x="3767" y="5709"/>
                      <a:pt x="3741" y="5709"/>
                    </a:cubicBezTo>
                    <a:cubicBezTo>
                      <a:pt x="3568" y="5709"/>
                      <a:pt x="3418" y="5565"/>
                      <a:pt x="3418" y="5384"/>
                    </a:cubicBezTo>
                    <a:lnTo>
                      <a:pt x="3418" y="4847"/>
                    </a:lnTo>
                    <a:cubicBezTo>
                      <a:pt x="3418" y="4709"/>
                      <a:pt x="3506" y="4593"/>
                      <a:pt x="3635" y="4545"/>
                    </a:cubicBezTo>
                    <a:cubicBezTo>
                      <a:pt x="3670" y="4531"/>
                      <a:pt x="3706" y="4513"/>
                      <a:pt x="3746" y="4496"/>
                    </a:cubicBezTo>
                    <a:cubicBezTo>
                      <a:pt x="3790" y="4476"/>
                      <a:pt x="3837" y="4466"/>
                      <a:pt x="3883" y="4466"/>
                    </a:cubicBezTo>
                    <a:close/>
                    <a:moveTo>
                      <a:pt x="3102" y="0"/>
                    </a:moveTo>
                    <a:cubicBezTo>
                      <a:pt x="1389" y="0"/>
                      <a:pt x="0" y="1389"/>
                      <a:pt x="0" y="3098"/>
                    </a:cubicBezTo>
                    <a:cubicBezTo>
                      <a:pt x="0" y="4812"/>
                      <a:pt x="1389" y="6201"/>
                      <a:pt x="3102" y="6201"/>
                    </a:cubicBezTo>
                    <a:cubicBezTo>
                      <a:pt x="4815" y="6201"/>
                      <a:pt x="6200" y="4812"/>
                      <a:pt x="6200" y="3098"/>
                    </a:cubicBezTo>
                    <a:cubicBezTo>
                      <a:pt x="6200" y="1389"/>
                      <a:pt x="4815" y="0"/>
                      <a:pt x="3102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3174235" y="1148473"/>
                <a:ext cx="1213618" cy="2429195"/>
              </a:xfrm>
              <a:custGeom>
                <a:rect b="b" l="l" r="r" t="t"/>
                <a:pathLst>
                  <a:path extrusionOk="0" h="6201" w="3098">
                    <a:moveTo>
                      <a:pt x="636" y="490"/>
                    </a:moveTo>
                    <a:cubicBezTo>
                      <a:pt x="663" y="490"/>
                      <a:pt x="691" y="494"/>
                      <a:pt x="719" y="502"/>
                    </a:cubicBezTo>
                    <a:cubicBezTo>
                      <a:pt x="932" y="559"/>
                      <a:pt x="1141" y="648"/>
                      <a:pt x="1332" y="754"/>
                    </a:cubicBezTo>
                    <a:cubicBezTo>
                      <a:pt x="1510" y="861"/>
                      <a:pt x="1536" y="1114"/>
                      <a:pt x="1389" y="1260"/>
                    </a:cubicBezTo>
                    <a:lnTo>
                      <a:pt x="1008" y="1637"/>
                    </a:lnTo>
                    <a:cubicBezTo>
                      <a:pt x="948" y="1700"/>
                      <a:pt x="867" y="1731"/>
                      <a:pt x="784" y="1731"/>
                    </a:cubicBezTo>
                    <a:cubicBezTo>
                      <a:pt x="737" y="1731"/>
                      <a:pt x="689" y="1721"/>
                      <a:pt x="644" y="1700"/>
                    </a:cubicBezTo>
                    <a:cubicBezTo>
                      <a:pt x="604" y="1686"/>
                      <a:pt x="568" y="1669"/>
                      <a:pt x="533" y="1655"/>
                    </a:cubicBezTo>
                    <a:cubicBezTo>
                      <a:pt x="404" y="1606"/>
                      <a:pt x="316" y="1487"/>
                      <a:pt x="316" y="1354"/>
                    </a:cubicBezTo>
                    <a:lnTo>
                      <a:pt x="316" y="817"/>
                    </a:lnTo>
                    <a:cubicBezTo>
                      <a:pt x="316" y="637"/>
                      <a:pt x="464" y="490"/>
                      <a:pt x="636" y="490"/>
                    </a:cubicBezTo>
                    <a:close/>
                    <a:moveTo>
                      <a:pt x="2069" y="1615"/>
                    </a:moveTo>
                    <a:cubicBezTo>
                      <a:pt x="2178" y="1615"/>
                      <a:pt x="2286" y="1668"/>
                      <a:pt x="2344" y="1770"/>
                    </a:cubicBezTo>
                    <a:cubicBezTo>
                      <a:pt x="2450" y="1962"/>
                      <a:pt x="2539" y="2166"/>
                      <a:pt x="2597" y="2379"/>
                    </a:cubicBezTo>
                    <a:cubicBezTo>
                      <a:pt x="2655" y="2583"/>
                      <a:pt x="2491" y="2782"/>
                      <a:pt x="2282" y="2782"/>
                    </a:cubicBezTo>
                    <a:lnTo>
                      <a:pt x="1745" y="2782"/>
                    </a:lnTo>
                    <a:cubicBezTo>
                      <a:pt x="1612" y="2782"/>
                      <a:pt x="1492" y="2694"/>
                      <a:pt x="1443" y="2569"/>
                    </a:cubicBezTo>
                    <a:cubicBezTo>
                      <a:pt x="1430" y="2530"/>
                      <a:pt x="1416" y="2495"/>
                      <a:pt x="1399" y="2459"/>
                    </a:cubicBezTo>
                    <a:cubicBezTo>
                      <a:pt x="1340" y="2335"/>
                      <a:pt x="1363" y="2188"/>
                      <a:pt x="1461" y="2090"/>
                    </a:cubicBezTo>
                    <a:lnTo>
                      <a:pt x="1838" y="1709"/>
                    </a:lnTo>
                    <a:cubicBezTo>
                      <a:pt x="1901" y="1646"/>
                      <a:pt x="1985" y="1615"/>
                      <a:pt x="2069" y="1615"/>
                    </a:cubicBezTo>
                    <a:close/>
                    <a:moveTo>
                      <a:pt x="2282" y="3417"/>
                    </a:moveTo>
                    <a:cubicBezTo>
                      <a:pt x="2491" y="3417"/>
                      <a:pt x="2655" y="3618"/>
                      <a:pt x="2597" y="3817"/>
                    </a:cubicBezTo>
                    <a:cubicBezTo>
                      <a:pt x="2539" y="4034"/>
                      <a:pt x="2450" y="4239"/>
                      <a:pt x="2344" y="4429"/>
                    </a:cubicBezTo>
                    <a:cubicBezTo>
                      <a:pt x="2286" y="4532"/>
                      <a:pt x="2180" y="4585"/>
                      <a:pt x="2071" y="4585"/>
                    </a:cubicBezTo>
                    <a:cubicBezTo>
                      <a:pt x="1987" y="4585"/>
                      <a:pt x="1902" y="4553"/>
                      <a:pt x="1838" y="4487"/>
                    </a:cubicBezTo>
                    <a:lnTo>
                      <a:pt x="1461" y="4110"/>
                    </a:lnTo>
                    <a:cubicBezTo>
                      <a:pt x="1363" y="4013"/>
                      <a:pt x="1340" y="3866"/>
                      <a:pt x="1399" y="3741"/>
                    </a:cubicBezTo>
                    <a:cubicBezTo>
                      <a:pt x="1416" y="3706"/>
                      <a:pt x="1430" y="3671"/>
                      <a:pt x="1443" y="3630"/>
                    </a:cubicBezTo>
                    <a:cubicBezTo>
                      <a:pt x="1492" y="3501"/>
                      <a:pt x="1612" y="3417"/>
                      <a:pt x="1745" y="3417"/>
                    </a:cubicBezTo>
                    <a:close/>
                    <a:moveTo>
                      <a:pt x="781" y="4466"/>
                    </a:moveTo>
                    <a:cubicBezTo>
                      <a:pt x="865" y="4466"/>
                      <a:pt x="948" y="4498"/>
                      <a:pt x="1008" y="4558"/>
                    </a:cubicBezTo>
                    <a:lnTo>
                      <a:pt x="1389" y="4939"/>
                    </a:lnTo>
                    <a:cubicBezTo>
                      <a:pt x="1536" y="5086"/>
                      <a:pt x="1510" y="5339"/>
                      <a:pt x="1332" y="5445"/>
                    </a:cubicBezTo>
                    <a:cubicBezTo>
                      <a:pt x="1141" y="5552"/>
                      <a:pt x="932" y="5637"/>
                      <a:pt x="719" y="5699"/>
                    </a:cubicBezTo>
                    <a:cubicBezTo>
                      <a:pt x="692" y="5706"/>
                      <a:pt x="665" y="5709"/>
                      <a:pt x="639" y="5709"/>
                    </a:cubicBezTo>
                    <a:cubicBezTo>
                      <a:pt x="466" y="5709"/>
                      <a:pt x="316" y="5565"/>
                      <a:pt x="316" y="5384"/>
                    </a:cubicBezTo>
                    <a:lnTo>
                      <a:pt x="316" y="4847"/>
                    </a:lnTo>
                    <a:cubicBezTo>
                      <a:pt x="316" y="4709"/>
                      <a:pt x="404" y="4593"/>
                      <a:pt x="533" y="4545"/>
                    </a:cubicBezTo>
                    <a:cubicBezTo>
                      <a:pt x="568" y="4531"/>
                      <a:pt x="604" y="4513"/>
                      <a:pt x="644" y="4496"/>
                    </a:cubicBezTo>
                    <a:cubicBezTo>
                      <a:pt x="688" y="4476"/>
                      <a:pt x="735" y="4466"/>
                      <a:pt x="781" y="4466"/>
                    </a:cubicBezTo>
                    <a:close/>
                    <a:moveTo>
                      <a:pt x="0" y="0"/>
                    </a:moveTo>
                    <a:lnTo>
                      <a:pt x="0" y="2264"/>
                    </a:lnTo>
                    <a:cubicBezTo>
                      <a:pt x="461" y="2264"/>
                      <a:pt x="834" y="2636"/>
                      <a:pt x="834" y="3098"/>
                    </a:cubicBezTo>
                    <a:cubicBezTo>
                      <a:pt x="834" y="3560"/>
                      <a:pt x="461" y="3937"/>
                      <a:pt x="0" y="3937"/>
                    </a:cubicBezTo>
                    <a:lnTo>
                      <a:pt x="0" y="6201"/>
                    </a:lnTo>
                    <a:cubicBezTo>
                      <a:pt x="1713" y="6201"/>
                      <a:pt x="3098" y="4812"/>
                      <a:pt x="3098" y="3098"/>
                    </a:cubicBezTo>
                    <a:cubicBezTo>
                      <a:pt x="3098" y="1389"/>
                      <a:pt x="1713" y="0"/>
                      <a:pt x="0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2839088" y="2028525"/>
                <a:ext cx="668700" cy="66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9" name="Google Shape;1029;p39"/>
          <p:cNvGrpSpPr/>
          <p:nvPr/>
        </p:nvGrpSpPr>
        <p:grpSpPr>
          <a:xfrm>
            <a:off x="2335950" y="1497936"/>
            <a:ext cx="1077074" cy="1071601"/>
            <a:chOff x="2499350" y="1497936"/>
            <a:chExt cx="1077074" cy="1071601"/>
          </a:xfrm>
        </p:grpSpPr>
        <p:sp>
          <p:nvSpPr>
            <p:cNvPr id="1030" name="Google Shape;1030;p39"/>
            <p:cNvSpPr/>
            <p:nvPr/>
          </p:nvSpPr>
          <p:spPr>
            <a:xfrm>
              <a:off x="2504824" y="1497937"/>
              <a:ext cx="1071600" cy="107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499350" y="1497936"/>
              <a:ext cx="1071600" cy="1071600"/>
            </a:xfrm>
            <a:prstGeom prst="pie">
              <a:avLst>
                <a:gd fmla="val 0" name="adj1"/>
                <a:gd fmla="val 13460648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39"/>
            <p:cNvGrpSpPr/>
            <p:nvPr/>
          </p:nvGrpSpPr>
          <p:grpSpPr>
            <a:xfrm>
              <a:off x="2667917" y="1660945"/>
              <a:ext cx="745400" cy="745520"/>
              <a:chOff x="1959049" y="1148473"/>
              <a:chExt cx="2428804" cy="2429195"/>
            </a:xfrm>
          </p:grpSpPr>
          <p:sp>
            <p:nvSpPr>
              <p:cNvPr id="1033" name="Google Shape;1033;p39"/>
              <p:cNvSpPr/>
              <p:nvPr/>
            </p:nvSpPr>
            <p:spPr>
              <a:xfrm>
                <a:off x="1959050" y="1149826"/>
                <a:ext cx="2428800" cy="2427668"/>
              </a:xfrm>
              <a:custGeom>
                <a:rect b="b" l="l" r="r" t="t"/>
                <a:pathLst>
                  <a:path extrusionOk="0" h="8580" w="8584">
                    <a:moveTo>
                      <a:pt x="4292" y="0"/>
                    </a:moveTo>
                    <a:cubicBezTo>
                      <a:pt x="1922" y="0"/>
                      <a:pt x="1" y="1918"/>
                      <a:pt x="1" y="4288"/>
                    </a:cubicBezTo>
                    <a:cubicBezTo>
                      <a:pt x="1" y="6658"/>
                      <a:pt x="1922" y="8579"/>
                      <a:pt x="4292" y="8579"/>
                    </a:cubicBezTo>
                    <a:cubicBezTo>
                      <a:pt x="6662" y="8579"/>
                      <a:pt x="8584" y="6658"/>
                      <a:pt x="8584" y="4288"/>
                    </a:cubicBezTo>
                    <a:cubicBezTo>
                      <a:pt x="8584" y="1918"/>
                      <a:pt x="6662" y="0"/>
                      <a:pt x="42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959049" y="1148473"/>
                <a:ext cx="2428803" cy="2429195"/>
              </a:xfrm>
              <a:custGeom>
                <a:rect b="b" l="l" r="r" t="t"/>
                <a:pathLst>
                  <a:path extrusionOk="0" h="6201" w="6200">
                    <a:moveTo>
                      <a:pt x="2465" y="490"/>
                    </a:moveTo>
                    <a:cubicBezTo>
                      <a:pt x="2634" y="490"/>
                      <a:pt x="2783" y="637"/>
                      <a:pt x="2783" y="817"/>
                    </a:cubicBezTo>
                    <a:lnTo>
                      <a:pt x="2783" y="1354"/>
                    </a:lnTo>
                    <a:cubicBezTo>
                      <a:pt x="2783" y="1487"/>
                      <a:pt x="2699" y="1606"/>
                      <a:pt x="2570" y="1655"/>
                    </a:cubicBezTo>
                    <a:cubicBezTo>
                      <a:pt x="2534" y="1669"/>
                      <a:pt x="2494" y="1686"/>
                      <a:pt x="2459" y="1700"/>
                    </a:cubicBezTo>
                    <a:cubicBezTo>
                      <a:pt x="2414" y="1721"/>
                      <a:pt x="2365" y="1731"/>
                      <a:pt x="2318" y="1731"/>
                    </a:cubicBezTo>
                    <a:cubicBezTo>
                      <a:pt x="2234" y="1731"/>
                      <a:pt x="2153" y="1700"/>
                      <a:pt x="2090" y="1637"/>
                    </a:cubicBezTo>
                    <a:lnTo>
                      <a:pt x="1713" y="1260"/>
                    </a:lnTo>
                    <a:cubicBezTo>
                      <a:pt x="1562" y="1114"/>
                      <a:pt x="1589" y="861"/>
                      <a:pt x="1771" y="754"/>
                    </a:cubicBezTo>
                    <a:cubicBezTo>
                      <a:pt x="1961" y="648"/>
                      <a:pt x="2166" y="559"/>
                      <a:pt x="2383" y="502"/>
                    </a:cubicBezTo>
                    <a:cubicBezTo>
                      <a:pt x="2411" y="494"/>
                      <a:pt x="2438" y="490"/>
                      <a:pt x="2465" y="490"/>
                    </a:cubicBezTo>
                    <a:close/>
                    <a:moveTo>
                      <a:pt x="3738" y="490"/>
                    </a:moveTo>
                    <a:cubicBezTo>
                      <a:pt x="3765" y="490"/>
                      <a:pt x="3793" y="494"/>
                      <a:pt x="3821" y="502"/>
                    </a:cubicBezTo>
                    <a:cubicBezTo>
                      <a:pt x="4034" y="559"/>
                      <a:pt x="4243" y="648"/>
                      <a:pt x="4434" y="754"/>
                    </a:cubicBezTo>
                    <a:cubicBezTo>
                      <a:pt x="4612" y="861"/>
                      <a:pt x="4638" y="1114"/>
                      <a:pt x="4491" y="1260"/>
                    </a:cubicBezTo>
                    <a:lnTo>
                      <a:pt x="4110" y="1637"/>
                    </a:lnTo>
                    <a:cubicBezTo>
                      <a:pt x="4050" y="1700"/>
                      <a:pt x="3969" y="1731"/>
                      <a:pt x="3886" y="1731"/>
                    </a:cubicBezTo>
                    <a:cubicBezTo>
                      <a:pt x="3839" y="1731"/>
                      <a:pt x="3791" y="1721"/>
                      <a:pt x="3746" y="1700"/>
                    </a:cubicBezTo>
                    <a:cubicBezTo>
                      <a:pt x="3706" y="1686"/>
                      <a:pt x="3670" y="1669"/>
                      <a:pt x="3635" y="1655"/>
                    </a:cubicBezTo>
                    <a:cubicBezTo>
                      <a:pt x="3506" y="1606"/>
                      <a:pt x="3418" y="1487"/>
                      <a:pt x="3418" y="1354"/>
                    </a:cubicBezTo>
                    <a:lnTo>
                      <a:pt x="3418" y="817"/>
                    </a:lnTo>
                    <a:cubicBezTo>
                      <a:pt x="3418" y="637"/>
                      <a:pt x="3566" y="490"/>
                      <a:pt x="3738" y="490"/>
                    </a:cubicBezTo>
                    <a:close/>
                    <a:moveTo>
                      <a:pt x="1031" y="1615"/>
                    </a:moveTo>
                    <a:cubicBezTo>
                      <a:pt x="1114" y="1615"/>
                      <a:pt x="1197" y="1646"/>
                      <a:pt x="1260" y="1709"/>
                    </a:cubicBezTo>
                    <a:lnTo>
                      <a:pt x="1642" y="2090"/>
                    </a:lnTo>
                    <a:cubicBezTo>
                      <a:pt x="1740" y="2188"/>
                      <a:pt x="1762" y="2335"/>
                      <a:pt x="1705" y="2459"/>
                    </a:cubicBezTo>
                    <a:cubicBezTo>
                      <a:pt x="1687" y="2495"/>
                      <a:pt x="1668" y="2530"/>
                      <a:pt x="1656" y="2569"/>
                    </a:cubicBezTo>
                    <a:cubicBezTo>
                      <a:pt x="1611" y="2694"/>
                      <a:pt x="1492" y="2782"/>
                      <a:pt x="1353" y="2782"/>
                    </a:cubicBezTo>
                    <a:lnTo>
                      <a:pt x="816" y="2782"/>
                    </a:lnTo>
                    <a:cubicBezTo>
                      <a:pt x="608" y="2782"/>
                      <a:pt x="448" y="2583"/>
                      <a:pt x="501" y="2379"/>
                    </a:cubicBezTo>
                    <a:cubicBezTo>
                      <a:pt x="564" y="2166"/>
                      <a:pt x="648" y="1962"/>
                      <a:pt x="759" y="1770"/>
                    </a:cubicBezTo>
                    <a:cubicBezTo>
                      <a:pt x="817" y="1668"/>
                      <a:pt x="923" y="1615"/>
                      <a:pt x="1031" y="1615"/>
                    </a:cubicBezTo>
                    <a:close/>
                    <a:moveTo>
                      <a:pt x="5171" y="1615"/>
                    </a:moveTo>
                    <a:cubicBezTo>
                      <a:pt x="5280" y="1615"/>
                      <a:pt x="5388" y="1668"/>
                      <a:pt x="5446" y="1770"/>
                    </a:cubicBezTo>
                    <a:cubicBezTo>
                      <a:pt x="5552" y="1962"/>
                      <a:pt x="5641" y="2166"/>
                      <a:pt x="5699" y="2379"/>
                    </a:cubicBezTo>
                    <a:cubicBezTo>
                      <a:pt x="5757" y="2583"/>
                      <a:pt x="5593" y="2782"/>
                      <a:pt x="5384" y="2782"/>
                    </a:cubicBezTo>
                    <a:lnTo>
                      <a:pt x="4847" y="2782"/>
                    </a:lnTo>
                    <a:cubicBezTo>
                      <a:pt x="4714" y="2782"/>
                      <a:pt x="4594" y="2694"/>
                      <a:pt x="4545" y="2569"/>
                    </a:cubicBezTo>
                    <a:cubicBezTo>
                      <a:pt x="4532" y="2530"/>
                      <a:pt x="4518" y="2495"/>
                      <a:pt x="4501" y="2459"/>
                    </a:cubicBezTo>
                    <a:cubicBezTo>
                      <a:pt x="4442" y="2335"/>
                      <a:pt x="4465" y="2188"/>
                      <a:pt x="4563" y="2090"/>
                    </a:cubicBezTo>
                    <a:lnTo>
                      <a:pt x="4940" y="1709"/>
                    </a:lnTo>
                    <a:cubicBezTo>
                      <a:pt x="5003" y="1646"/>
                      <a:pt x="5087" y="1615"/>
                      <a:pt x="5171" y="1615"/>
                    </a:cubicBezTo>
                    <a:close/>
                    <a:moveTo>
                      <a:pt x="1353" y="3417"/>
                    </a:moveTo>
                    <a:cubicBezTo>
                      <a:pt x="1492" y="3417"/>
                      <a:pt x="1611" y="3501"/>
                      <a:pt x="1656" y="3630"/>
                    </a:cubicBezTo>
                    <a:cubicBezTo>
                      <a:pt x="1668" y="3671"/>
                      <a:pt x="1687" y="3706"/>
                      <a:pt x="1705" y="3741"/>
                    </a:cubicBezTo>
                    <a:cubicBezTo>
                      <a:pt x="1762" y="3866"/>
                      <a:pt x="1740" y="4013"/>
                      <a:pt x="1642" y="4110"/>
                    </a:cubicBezTo>
                    <a:lnTo>
                      <a:pt x="1260" y="4487"/>
                    </a:lnTo>
                    <a:cubicBezTo>
                      <a:pt x="1196" y="4553"/>
                      <a:pt x="1112" y="4585"/>
                      <a:pt x="1029" y="4585"/>
                    </a:cubicBezTo>
                    <a:cubicBezTo>
                      <a:pt x="921" y="4585"/>
                      <a:pt x="816" y="4532"/>
                      <a:pt x="759" y="4429"/>
                    </a:cubicBezTo>
                    <a:cubicBezTo>
                      <a:pt x="648" y="4239"/>
                      <a:pt x="564" y="4034"/>
                      <a:pt x="501" y="3817"/>
                    </a:cubicBezTo>
                    <a:cubicBezTo>
                      <a:pt x="448" y="3618"/>
                      <a:pt x="608" y="3417"/>
                      <a:pt x="816" y="3417"/>
                    </a:cubicBezTo>
                    <a:close/>
                    <a:moveTo>
                      <a:pt x="5384" y="3417"/>
                    </a:moveTo>
                    <a:cubicBezTo>
                      <a:pt x="5593" y="3417"/>
                      <a:pt x="5757" y="3618"/>
                      <a:pt x="5699" y="3817"/>
                    </a:cubicBezTo>
                    <a:cubicBezTo>
                      <a:pt x="5641" y="4034"/>
                      <a:pt x="5552" y="4239"/>
                      <a:pt x="5446" y="4429"/>
                    </a:cubicBezTo>
                    <a:cubicBezTo>
                      <a:pt x="5388" y="4532"/>
                      <a:pt x="5282" y="4585"/>
                      <a:pt x="5173" y="4585"/>
                    </a:cubicBezTo>
                    <a:cubicBezTo>
                      <a:pt x="5089" y="4585"/>
                      <a:pt x="5004" y="4553"/>
                      <a:pt x="4940" y="4487"/>
                    </a:cubicBezTo>
                    <a:lnTo>
                      <a:pt x="4563" y="4110"/>
                    </a:lnTo>
                    <a:cubicBezTo>
                      <a:pt x="4465" y="4013"/>
                      <a:pt x="4442" y="3866"/>
                      <a:pt x="4501" y="3741"/>
                    </a:cubicBezTo>
                    <a:cubicBezTo>
                      <a:pt x="4518" y="3706"/>
                      <a:pt x="4532" y="3671"/>
                      <a:pt x="4545" y="3630"/>
                    </a:cubicBezTo>
                    <a:cubicBezTo>
                      <a:pt x="4594" y="3501"/>
                      <a:pt x="4714" y="3417"/>
                      <a:pt x="4847" y="3417"/>
                    </a:cubicBezTo>
                    <a:close/>
                    <a:moveTo>
                      <a:pt x="2321" y="4466"/>
                    </a:moveTo>
                    <a:cubicBezTo>
                      <a:pt x="2368" y="4466"/>
                      <a:pt x="2415" y="4476"/>
                      <a:pt x="2459" y="4496"/>
                    </a:cubicBezTo>
                    <a:cubicBezTo>
                      <a:pt x="2494" y="4513"/>
                      <a:pt x="2534" y="4531"/>
                      <a:pt x="2570" y="4545"/>
                    </a:cubicBezTo>
                    <a:cubicBezTo>
                      <a:pt x="2699" y="4593"/>
                      <a:pt x="2783" y="4709"/>
                      <a:pt x="2783" y="4847"/>
                    </a:cubicBezTo>
                    <a:lnTo>
                      <a:pt x="2783" y="5384"/>
                    </a:lnTo>
                    <a:cubicBezTo>
                      <a:pt x="2783" y="5565"/>
                      <a:pt x="2632" y="5709"/>
                      <a:pt x="2462" y="5709"/>
                    </a:cubicBezTo>
                    <a:cubicBezTo>
                      <a:pt x="2436" y="5709"/>
                      <a:pt x="2410" y="5706"/>
                      <a:pt x="2383" y="5699"/>
                    </a:cubicBezTo>
                    <a:cubicBezTo>
                      <a:pt x="2166" y="5637"/>
                      <a:pt x="1961" y="5552"/>
                      <a:pt x="1771" y="5445"/>
                    </a:cubicBezTo>
                    <a:cubicBezTo>
                      <a:pt x="1589" y="5339"/>
                      <a:pt x="1562" y="5086"/>
                      <a:pt x="1713" y="4939"/>
                    </a:cubicBezTo>
                    <a:lnTo>
                      <a:pt x="2090" y="4558"/>
                    </a:lnTo>
                    <a:cubicBezTo>
                      <a:pt x="2153" y="4498"/>
                      <a:pt x="2237" y="4466"/>
                      <a:pt x="2321" y="4466"/>
                    </a:cubicBezTo>
                    <a:close/>
                    <a:moveTo>
                      <a:pt x="3883" y="4466"/>
                    </a:moveTo>
                    <a:cubicBezTo>
                      <a:pt x="3967" y="4466"/>
                      <a:pt x="4050" y="4498"/>
                      <a:pt x="4110" y="4558"/>
                    </a:cubicBezTo>
                    <a:lnTo>
                      <a:pt x="4491" y="4939"/>
                    </a:lnTo>
                    <a:cubicBezTo>
                      <a:pt x="4638" y="5086"/>
                      <a:pt x="4612" y="5339"/>
                      <a:pt x="4434" y="5445"/>
                    </a:cubicBezTo>
                    <a:cubicBezTo>
                      <a:pt x="4243" y="5552"/>
                      <a:pt x="4034" y="5637"/>
                      <a:pt x="3821" y="5699"/>
                    </a:cubicBezTo>
                    <a:cubicBezTo>
                      <a:pt x="3794" y="5706"/>
                      <a:pt x="3767" y="5709"/>
                      <a:pt x="3741" y="5709"/>
                    </a:cubicBezTo>
                    <a:cubicBezTo>
                      <a:pt x="3568" y="5709"/>
                      <a:pt x="3418" y="5565"/>
                      <a:pt x="3418" y="5384"/>
                    </a:cubicBezTo>
                    <a:lnTo>
                      <a:pt x="3418" y="4847"/>
                    </a:lnTo>
                    <a:cubicBezTo>
                      <a:pt x="3418" y="4709"/>
                      <a:pt x="3506" y="4593"/>
                      <a:pt x="3635" y="4545"/>
                    </a:cubicBezTo>
                    <a:cubicBezTo>
                      <a:pt x="3670" y="4531"/>
                      <a:pt x="3706" y="4513"/>
                      <a:pt x="3746" y="4496"/>
                    </a:cubicBezTo>
                    <a:cubicBezTo>
                      <a:pt x="3790" y="4476"/>
                      <a:pt x="3837" y="4466"/>
                      <a:pt x="3883" y="4466"/>
                    </a:cubicBezTo>
                    <a:close/>
                    <a:moveTo>
                      <a:pt x="3102" y="0"/>
                    </a:moveTo>
                    <a:cubicBezTo>
                      <a:pt x="1389" y="0"/>
                      <a:pt x="0" y="1389"/>
                      <a:pt x="0" y="3098"/>
                    </a:cubicBezTo>
                    <a:cubicBezTo>
                      <a:pt x="0" y="4812"/>
                      <a:pt x="1389" y="6201"/>
                      <a:pt x="3102" y="6201"/>
                    </a:cubicBezTo>
                    <a:cubicBezTo>
                      <a:pt x="4815" y="6201"/>
                      <a:pt x="6200" y="4812"/>
                      <a:pt x="6200" y="3098"/>
                    </a:cubicBezTo>
                    <a:cubicBezTo>
                      <a:pt x="6200" y="1389"/>
                      <a:pt x="4815" y="0"/>
                      <a:pt x="3102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3174235" y="1148473"/>
                <a:ext cx="1213618" cy="2429195"/>
              </a:xfrm>
              <a:custGeom>
                <a:rect b="b" l="l" r="r" t="t"/>
                <a:pathLst>
                  <a:path extrusionOk="0" h="6201" w="3098">
                    <a:moveTo>
                      <a:pt x="636" y="490"/>
                    </a:moveTo>
                    <a:cubicBezTo>
                      <a:pt x="663" y="490"/>
                      <a:pt x="691" y="494"/>
                      <a:pt x="719" y="502"/>
                    </a:cubicBezTo>
                    <a:cubicBezTo>
                      <a:pt x="932" y="559"/>
                      <a:pt x="1141" y="648"/>
                      <a:pt x="1332" y="754"/>
                    </a:cubicBezTo>
                    <a:cubicBezTo>
                      <a:pt x="1510" y="861"/>
                      <a:pt x="1536" y="1114"/>
                      <a:pt x="1389" y="1260"/>
                    </a:cubicBezTo>
                    <a:lnTo>
                      <a:pt x="1008" y="1637"/>
                    </a:lnTo>
                    <a:cubicBezTo>
                      <a:pt x="948" y="1700"/>
                      <a:pt x="867" y="1731"/>
                      <a:pt x="784" y="1731"/>
                    </a:cubicBezTo>
                    <a:cubicBezTo>
                      <a:pt x="737" y="1731"/>
                      <a:pt x="689" y="1721"/>
                      <a:pt x="644" y="1700"/>
                    </a:cubicBezTo>
                    <a:cubicBezTo>
                      <a:pt x="604" y="1686"/>
                      <a:pt x="568" y="1669"/>
                      <a:pt x="533" y="1655"/>
                    </a:cubicBezTo>
                    <a:cubicBezTo>
                      <a:pt x="404" y="1606"/>
                      <a:pt x="316" y="1487"/>
                      <a:pt x="316" y="1354"/>
                    </a:cubicBezTo>
                    <a:lnTo>
                      <a:pt x="316" y="817"/>
                    </a:lnTo>
                    <a:cubicBezTo>
                      <a:pt x="316" y="637"/>
                      <a:pt x="464" y="490"/>
                      <a:pt x="636" y="490"/>
                    </a:cubicBezTo>
                    <a:close/>
                    <a:moveTo>
                      <a:pt x="2069" y="1615"/>
                    </a:moveTo>
                    <a:cubicBezTo>
                      <a:pt x="2178" y="1615"/>
                      <a:pt x="2286" y="1668"/>
                      <a:pt x="2344" y="1770"/>
                    </a:cubicBezTo>
                    <a:cubicBezTo>
                      <a:pt x="2450" y="1962"/>
                      <a:pt x="2539" y="2166"/>
                      <a:pt x="2597" y="2379"/>
                    </a:cubicBezTo>
                    <a:cubicBezTo>
                      <a:pt x="2655" y="2583"/>
                      <a:pt x="2491" y="2782"/>
                      <a:pt x="2282" y="2782"/>
                    </a:cubicBezTo>
                    <a:lnTo>
                      <a:pt x="1745" y="2782"/>
                    </a:lnTo>
                    <a:cubicBezTo>
                      <a:pt x="1612" y="2782"/>
                      <a:pt x="1492" y="2694"/>
                      <a:pt x="1443" y="2569"/>
                    </a:cubicBezTo>
                    <a:cubicBezTo>
                      <a:pt x="1430" y="2530"/>
                      <a:pt x="1416" y="2495"/>
                      <a:pt x="1399" y="2459"/>
                    </a:cubicBezTo>
                    <a:cubicBezTo>
                      <a:pt x="1340" y="2335"/>
                      <a:pt x="1363" y="2188"/>
                      <a:pt x="1461" y="2090"/>
                    </a:cubicBezTo>
                    <a:lnTo>
                      <a:pt x="1838" y="1709"/>
                    </a:lnTo>
                    <a:cubicBezTo>
                      <a:pt x="1901" y="1646"/>
                      <a:pt x="1985" y="1615"/>
                      <a:pt x="2069" y="1615"/>
                    </a:cubicBezTo>
                    <a:close/>
                    <a:moveTo>
                      <a:pt x="2282" y="3417"/>
                    </a:moveTo>
                    <a:cubicBezTo>
                      <a:pt x="2491" y="3417"/>
                      <a:pt x="2655" y="3618"/>
                      <a:pt x="2597" y="3817"/>
                    </a:cubicBezTo>
                    <a:cubicBezTo>
                      <a:pt x="2539" y="4034"/>
                      <a:pt x="2450" y="4239"/>
                      <a:pt x="2344" y="4429"/>
                    </a:cubicBezTo>
                    <a:cubicBezTo>
                      <a:pt x="2286" y="4532"/>
                      <a:pt x="2180" y="4585"/>
                      <a:pt x="2071" y="4585"/>
                    </a:cubicBezTo>
                    <a:cubicBezTo>
                      <a:pt x="1987" y="4585"/>
                      <a:pt x="1902" y="4553"/>
                      <a:pt x="1838" y="4487"/>
                    </a:cubicBezTo>
                    <a:lnTo>
                      <a:pt x="1461" y="4110"/>
                    </a:lnTo>
                    <a:cubicBezTo>
                      <a:pt x="1363" y="4013"/>
                      <a:pt x="1340" y="3866"/>
                      <a:pt x="1399" y="3741"/>
                    </a:cubicBezTo>
                    <a:cubicBezTo>
                      <a:pt x="1416" y="3706"/>
                      <a:pt x="1430" y="3671"/>
                      <a:pt x="1443" y="3630"/>
                    </a:cubicBezTo>
                    <a:cubicBezTo>
                      <a:pt x="1492" y="3501"/>
                      <a:pt x="1612" y="3417"/>
                      <a:pt x="1745" y="3417"/>
                    </a:cubicBezTo>
                    <a:close/>
                    <a:moveTo>
                      <a:pt x="781" y="4466"/>
                    </a:moveTo>
                    <a:cubicBezTo>
                      <a:pt x="865" y="4466"/>
                      <a:pt x="948" y="4498"/>
                      <a:pt x="1008" y="4558"/>
                    </a:cubicBezTo>
                    <a:lnTo>
                      <a:pt x="1389" y="4939"/>
                    </a:lnTo>
                    <a:cubicBezTo>
                      <a:pt x="1536" y="5086"/>
                      <a:pt x="1510" y="5339"/>
                      <a:pt x="1332" y="5445"/>
                    </a:cubicBezTo>
                    <a:cubicBezTo>
                      <a:pt x="1141" y="5552"/>
                      <a:pt x="932" y="5637"/>
                      <a:pt x="719" y="5699"/>
                    </a:cubicBezTo>
                    <a:cubicBezTo>
                      <a:pt x="692" y="5706"/>
                      <a:pt x="665" y="5709"/>
                      <a:pt x="639" y="5709"/>
                    </a:cubicBezTo>
                    <a:cubicBezTo>
                      <a:pt x="466" y="5709"/>
                      <a:pt x="316" y="5565"/>
                      <a:pt x="316" y="5384"/>
                    </a:cubicBezTo>
                    <a:lnTo>
                      <a:pt x="316" y="4847"/>
                    </a:lnTo>
                    <a:cubicBezTo>
                      <a:pt x="316" y="4709"/>
                      <a:pt x="404" y="4593"/>
                      <a:pt x="533" y="4545"/>
                    </a:cubicBezTo>
                    <a:cubicBezTo>
                      <a:pt x="568" y="4531"/>
                      <a:pt x="604" y="4513"/>
                      <a:pt x="644" y="4496"/>
                    </a:cubicBezTo>
                    <a:cubicBezTo>
                      <a:pt x="688" y="4476"/>
                      <a:pt x="735" y="4466"/>
                      <a:pt x="781" y="4466"/>
                    </a:cubicBezTo>
                    <a:close/>
                    <a:moveTo>
                      <a:pt x="0" y="0"/>
                    </a:moveTo>
                    <a:lnTo>
                      <a:pt x="0" y="2264"/>
                    </a:lnTo>
                    <a:cubicBezTo>
                      <a:pt x="461" y="2264"/>
                      <a:pt x="834" y="2636"/>
                      <a:pt x="834" y="3098"/>
                    </a:cubicBezTo>
                    <a:cubicBezTo>
                      <a:pt x="834" y="3560"/>
                      <a:pt x="461" y="3937"/>
                      <a:pt x="0" y="3937"/>
                    </a:cubicBezTo>
                    <a:lnTo>
                      <a:pt x="0" y="6201"/>
                    </a:lnTo>
                    <a:cubicBezTo>
                      <a:pt x="1713" y="6201"/>
                      <a:pt x="3098" y="4812"/>
                      <a:pt x="3098" y="3098"/>
                    </a:cubicBezTo>
                    <a:cubicBezTo>
                      <a:pt x="3098" y="1389"/>
                      <a:pt x="1713" y="0"/>
                      <a:pt x="0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2839088" y="2028525"/>
                <a:ext cx="668700" cy="66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7" name="Google Shape;1037;p39"/>
          <p:cNvSpPr txBox="1"/>
          <p:nvPr/>
        </p:nvSpPr>
        <p:spPr>
          <a:xfrm>
            <a:off x="618063" y="2743425"/>
            <a:ext cx="1479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$70660</a:t>
            </a:r>
            <a:endParaRPr sz="18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38" name="Google Shape;1038;p39"/>
          <p:cNvSpPr txBox="1"/>
          <p:nvPr/>
        </p:nvSpPr>
        <p:spPr>
          <a:xfrm>
            <a:off x="2417275" y="2752350"/>
            <a:ext cx="1181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$7703</a:t>
            </a:r>
            <a:endParaRPr sz="18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39" name="Google Shape;1039;p39"/>
          <p:cNvSpPr txBox="1"/>
          <p:nvPr/>
        </p:nvSpPr>
        <p:spPr>
          <a:xfrm>
            <a:off x="900828" y="3293375"/>
            <a:ext cx="91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Highest (Lambo)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0" name="Google Shape;1040;p39"/>
          <p:cNvSpPr txBox="1"/>
          <p:nvPr/>
        </p:nvSpPr>
        <p:spPr>
          <a:xfrm>
            <a:off x="2417272" y="3293375"/>
            <a:ext cx="1181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Lowest (Fiat)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1" name="Google Shape;1041;p39"/>
          <p:cNvSpPr/>
          <p:nvPr/>
        </p:nvSpPr>
        <p:spPr>
          <a:xfrm>
            <a:off x="6374650" y="2252875"/>
            <a:ext cx="25326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9"/>
          <p:cNvSpPr txBox="1"/>
          <p:nvPr/>
        </p:nvSpPr>
        <p:spPr>
          <a:xfrm>
            <a:off x="6374650" y="2252875"/>
            <a:ext cx="2532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Largest Spread of Price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3" name="Google Shape;1043;p39"/>
          <p:cNvSpPr txBox="1"/>
          <p:nvPr/>
        </p:nvSpPr>
        <p:spPr>
          <a:xfrm>
            <a:off x="6622888" y="2696950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Sports Cars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44" name="Google Shape;10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00" y="994276"/>
            <a:ext cx="5270802" cy="362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39"/>
          <p:cNvSpPr/>
          <p:nvPr/>
        </p:nvSpPr>
        <p:spPr>
          <a:xfrm>
            <a:off x="6374650" y="3319675"/>
            <a:ext cx="25326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9"/>
          <p:cNvSpPr txBox="1"/>
          <p:nvPr/>
        </p:nvSpPr>
        <p:spPr>
          <a:xfrm>
            <a:off x="6374650" y="3319675"/>
            <a:ext cx="2532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Smallest </a:t>
            </a: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Spread of Price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7" name="Google Shape;1047;p39"/>
          <p:cNvSpPr txBox="1"/>
          <p:nvPr/>
        </p:nvSpPr>
        <p:spPr>
          <a:xfrm>
            <a:off x="6622888" y="3763750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Bus &amp; Stationwagon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40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053" name="Google Shape;1053;p40"/>
            <p:cNvSpPr/>
            <p:nvPr/>
          </p:nvSpPr>
          <p:spPr>
            <a:xfrm>
              <a:off x="6379286" y="1090241"/>
              <a:ext cx="1802731" cy="1653186"/>
            </a:xfrm>
            <a:custGeom>
              <a:rect b="b" l="l" r="r" t="t"/>
              <a:pathLst>
                <a:path extrusionOk="0" h="8877" w="968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79286" y="1090241"/>
              <a:ext cx="1603648" cy="1294688"/>
            </a:xfrm>
            <a:custGeom>
              <a:rect b="b" l="l" r="r" t="t"/>
              <a:pathLst>
                <a:path extrusionOk="0" h="6952" w="8611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775959" y="1997002"/>
              <a:ext cx="574527" cy="578624"/>
            </a:xfrm>
            <a:custGeom>
              <a:rect b="b" l="l" r="r" t="t"/>
              <a:pathLst>
                <a:path extrusionOk="0" h="3107" w="3085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85090" y="2198504"/>
              <a:ext cx="531694" cy="302069"/>
            </a:xfrm>
            <a:custGeom>
              <a:rect b="b" l="l" r="r" t="t"/>
              <a:pathLst>
                <a:path extrusionOk="0" h="1622" w="2855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688244" y="2415277"/>
              <a:ext cx="1065622" cy="827617"/>
            </a:xfrm>
            <a:custGeom>
              <a:rect b="b" l="l" r="r" t="t"/>
              <a:pathLst>
                <a:path extrusionOk="0" h="4444" w="5722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898126" y="2554020"/>
              <a:ext cx="814395" cy="663174"/>
            </a:xfrm>
            <a:custGeom>
              <a:rect b="b" l="l" r="r" t="t"/>
              <a:pathLst>
                <a:path extrusionOk="0" h="3561" w="4373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6898126" y="2721814"/>
              <a:ext cx="726865" cy="495378"/>
            </a:xfrm>
            <a:custGeom>
              <a:rect b="b" l="l" r="r" t="t"/>
              <a:pathLst>
                <a:path extrusionOk="0" h="2660" w="3903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6992359" y="2644156"/>
              <a:ext cx="245082" cy="313429"/>
            </a:xfrm>
            <a:custGeom>
              <a:rect b="b" l="l" r="r" t="t"/>
              <a:pathLst>
                <a:path extrusionOk="0" h="1683" w="1316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992359" y="2758129"/>
              <a:ext cx="187164" cy="199455"/>
            </a:xfrm>
            <a:custGeom>
              <a:rect b="b" l="l" r="r" t="t"/>
              <a:pathLst>
                <a:path extrusionOk="0" h="1071" w="1005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7180826" y="2758129"/>
              <a:ext cx="245082" cy="312684"/>
            </a:xfrm>
            <a:custGeom>
              <a:rect b="b" l="l" r="r" t="t"/>
              <a:pathLst>
                <a:path extrusionOk="0" h="1679" w="1316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7180826" y="2871544"/>
              <a:ext cx="187164" cy="199269"/>
            </a:xfrm>
            <a:custGeom>
              <a:rect b="b" l="l" r="r" t="t"/>
              <a:pathLst>
                <a:path extrusionOk="0" h="1070" w="1005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7371899" y="2871544"/>
              <a:ext cx="244710" cy="313429"/>
            </a:xfrm>
            <a:custGeom>
              <a:rect b="b" l="l" r="r" t="t"/>
              <a:pathLst>
                <a:path extrusionOk="0" h="1683" w="1314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7371899" y="2987194"/>
              <a:ext cx="186791" cy="197779"/>
            </a:xfrm>
            <a:custGeom>
              <a:rect b="b" l="l" r="r" t="t"/>
              <a:pathLst>
                <a:path extrusionOk="0" h="1062" w="1003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7101491" y="2768931"/>
              <a:ext cx="58105" cy="62202"/>
            </a:xfrm>
            <a:custGeom>
              <a:rect b="b" l="l" r="r" t="t"/>
              <a:pathLst>
                <a:path extrusionOk="0" h="334" w="312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7086592" y="2765020"/>
              <a:ext cx="44882" cy="47117"/>
            </a:xfrm>
            <a:custGeom>
              <a:rect b="b" l="l" r="r" t="t"/>
              <a:pathLst>
                <a:path extrusionOk="0" h="253" w="241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7485128" y="3000416"/>
              <a:ext cx="57918" cy="62202"/>
            </a:xfrm>
            <a:custGeom>
              <a:rect b="b" l="l" r="r" t="t"/>
              <a:pathLst>
                <a:path extrusionOk="0" h="334" w="311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7470229" y="2996319"/>
              <a:ext cx="47303" cy="48979"/>
            </a:xfrm>
            <a:custGeom>
              <a:rect b="b" l="l" r="r" t="t"/>
              <a:pathLst>
                <a:path extrusionOk="0" h="263" w="254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7273569" y="2859253"/>
              <a:ext cx="76914" cy="105035"/>
            </a:xfrm>
            <a:custGeom>
              <a:rect b="b" l="l" r="r" t="t"/>
              <a:pathLst>
                <a:path extrusionOk="0" h="564" w="413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7296661" y="2925179"/>
              <a:ext cx="21603" cy="21603"/>
            </a:xfrm>
            <a:custGeom>
              <a:rect b="b" l="l" r="r" t="t"/>
              <a:pathLst>
                <a:path extrusionOk="0" h="116" w="116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7327203" y="2875641"/>
              <a:ext cx="20858" cy="21603"/>
            </a:xfrm>
            <a:custGeom>
              <a:rect b="b" l="l" r="r" t="t"/>
              <a:pathLst>
                <a:path extrusionOk="0" h="116" w="112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7266864" y="2931697"/>
              <a:ext cx="25886" cy="10988"/>
            </a:xfrm>
            <a:custGeom>
              <a:rect b="b" l="l" r="r" t="t"/>
              <a:pathLst>
                <a:path extrusionOk="0" h="59" w="139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7266864" y="2938587"/>
              <a:ext cx="6891" cy="10801"/>
            </a:xfrm>
            <a:custGeom>
              <a:rect b="b" l="l" r="r" t="t"/>
              <a:pathLst>
                <a:path extrusionOk="0" h="58" w="37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6724559" y="3021833"/>
              <a:ext cx="397048" cy="882928"/>
            </a:xfrm>
            <a:custGeom>
              <a:rect b="b" l="l" r="r" t="t"/>
              <a:pathLst>
                <a:path extrusionOk="0" h="4741" w="2132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6836297" y="3021833"/>
              <a:ext cx="285308" cy="882928"/>
            </a:xfrm>
            <a:custGeom>
              <a:rect b="b" l="l" r="r" t="t"/>
              <a:pathLst>
                <a:path extrusionOk="0" h="4741" w="1532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6544473" y="2700398"/>
              <a:ext cx="572106" cy="581232"/>
            </a:xfrm>
            <a:custGeom>
              <a:rect b="b" l="l" r="r" t="t"/>
              <a:pathLst>
                <a:path extrusionOk="0" h="3121" w="3072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6569987" y="2740996"/>
              <a:ext cx="510277" cy="540633"/>
            </a:xfrm>
            <a:custGeom>
              <a:rect b="b" l="l" r="r" t="t"/>
              <a:pathLst>
                <a:path extrusionOk="0" h="2903" w="274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6569987" y="2794631"/>
              <a:ext cx="313429" cy="454780"/>
            </a:xfrm>
            <a:custGeom>
              <a:rect b="b" l="l" r="r" t="t"/>
              <a:pathLst>
                <a:path extrusionOk="0" h="2442" w="1683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6526967" y="2479713"/>
              <a:ext cx="407849" cy="401145"/>
            </a:xfrm>
            <a:custGeom>
              <a:rect b="b" l="l" r="r" t="t"/>
              <a:pathLst>
                <a:path extrusionOk="0" h="2154" w="219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6439438" y="1546508"/>
              <a:ext cx="1379052" cy="1089646"/>
            </a:xfrm>
            <a:custGeom>
              <a:rect b="b" l="l" r="r" t="t"/>
              <a:pathLst>
                <a:path extrusionOk="0" h="5851" w="7405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6441115" y="1711695"/>
              <a:ext cx="1181273" cy="826127"/>
            </a:xfrm>
            <a:custGeom>
              <a:rect b="b" l="l" r="r" t="t"/>
              <a:pathLst>
                <a:path extrusionOk="0" h="4436" w="6343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6488231" y="2322534"/>
              <a:ext cx="229997" cy="253090"/>
            </a:xfrm>
            <a:custGeom>
              <a:rect b="b" l="l" r="r" t="t"/>
              <a:pathLst>
                <a:path extrusionOk="0" h="1359" w="1235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7912529" y="652970"/>
              <a:ext cx="996903" cy="1268988"/>
            </a:xfrm>
            <a:custGeom>
              <a:rect b="b" l="l" r="r" t="t"/>
              <a:pathLst>
                <a:path extrusionOk="0" h="6814" w="5353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912529" y="652970"/>
              <a:ext cx="996903" cy="773982"/>
            </a:xfrm>
            <a:custGeom>
              <a:rect b="b" l="l" r="r" t="t"/>
              <a:pathLst>
                <a:path extrusionOk="0" h="4156" w="5353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751252" y="982786"/>
              <a:ext cx="437274" cy="988895"/>
            </a:xfrm>
            <a:custGeom>
              <a:rect b="b" l="l" r="r" t="t"/>
              <a:pathLst>
                <a:path extrusionOk="0" h="5310" w="2348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8227260" y="1591948"/>
              <a:ext cx="216775" cy="216775"/>
            </a:xfrm>
            <a:custGeom>
              <a:rect b="b" l="l" r="r" t="t"/>
              <a:pathLst>
                <a:path extrusionOk="0" h="1164" w="1164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8285177" y="1666255"/>
              <a:ext cx="32404" cy="32591"/>
            </a:xfrm>
            <a:custGeom>
              <a:rect b="b" l="l" r="r" t="t"/>
              <a:pathLst>
                <a:path extrusionOk="0" h="175" w="174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8340488" y="1651543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8298586" y="1715979"/>
              <a:ext cx="31473" cy="32404"/>
            </a:xfrm>
            <a:custGeom>
              <a:rect b="b" l="l" r="r" t="t"/>
              <a:pathLst>
                <a:path extrusionOk="0" h="174" w="169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353897" y="1701080"/>
              <a:ext cx="32218" cy="32404"/>
            </a:xfrm>
            <a:custGeom>
              <a:rect b="b" l="l" r="r" t="t"/>
              <a:pathLst>
                <a:path extrusionOk="0" h="174" w="173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76065" y="1520994"/>
              <a:ext cx="216775" cy="216588"/>
            </a:xfrm>
            <a:custGeom>
              <a:rect b="b" l="l" r="r" t="t"/>
              <a:pathLst>
                <a:path extrusionOk="0" h="1163" w="1164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533983" y="1596046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589293" y="1581147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546460" y="1645769"/>
              <a:ext cx="32404" cy="31473"/>
            </a:xfrm>
            <a:custGeom>
              <a:rect b="b" l="l" r="r" t="t"/>
              <a:pathLst>
                <a:path extrusionOk="0" h="169" w="174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8602516" y="1629940"/>
              <a:ext cx="32404" cy="32404"/>
            </a:xfrm>
            <a:custGeom>
              <a:rect b="b" l="l" r="r" t="t"/>
              <a:pathLst>
                <a:path extrusionOk="0" h="174" w="174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6379286" y="989490"/>
              <a:ext cx="1802731" cy="1653186"/>
            </a:xfrm>
            <a:custGeom>
              <a:rect b="b" l="l" r="r" t="t"/>
              <a:pathLst>
                <a:path extrusionOk="0" h="8877" w="968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379286" y="989490"/>
              <a:ext cx="1603648" cy="1296923"/>
            </a:xfrm>
            <a:custGeom>
              <a:rect b="b" l="l" r="r" t="t"/>
              <a:pathLst>
                <a:path extrusionOk="0" h="6964" w="8611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6775959" y="1898672"/>
              <a:ext cx="574527" cy="578811"/>
            </a:xfrm>
            <a:custGeom>
              <a:rect b="b" l="l" r="r" t="t"/>
              <a:pathLst>
                <a:path extrusionOk="0" h="3108" w="3085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6885090" y="2099429"/>
              <a:ext cx="531694" cy="302628"/>
            </a:xfrm>
            <a:custGeom>
              <a:rect b="b" l="l" r="r" t="t"/>
              <a:pathLst>
                <a:path extrusionOk="0" h="1625" w="2855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6688244" y="2316016"/>
              <a:ext cx="1065622" cy="828362"/>
            </a:xfrm>
            <a:custGeom>
              <a:rect b="b" l="l" r="r" t="t"/>
              <a:pathLst>
                <a:path extrusionOk="0" h="4448" w="5722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6898126" y="2455690"/>
              <a:ext cx="814395" cy="662429"/>
            </a:xfrm>
            <a:custGeom>
              <a:rect b="b" l="l" r="r" t="t"/>
              <a:pathLst>
                <a:path extrusionOk="0" h="3557" w="4373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6898126" y="2622739"/>
              <a:ext cx="726865" cy="495378"/>
            </a:xfrm>
            <a:custGeom>
              <a:rect b="b" l="l" r="r" t="t"/>
              <a:pathLst>
                <a:path extrusionOk="0" h="2660" w="3903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6992359" y="2545639"/>
              <a:ext cx="245082" cy="313802"/>
            </a:xfrm>
            <a:custGeom>
              <a:rect b="b" l="l" r="r" t="t"/>
              <a:pathLst>
                <a:path extrusionOk="0" h="1685" w="1316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6992359" y="2659054"/>
              <a:ext cx="187164" cy="200386"/>
            </a:xfrm>
            <a:custGeom>
              <a:rect b="b" l="l" r="r" t="t"/>
              <a:pathLst>
                <a:path extrusionOk="0" h="1076" w="1005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180826" y="2659054"/>
              <a:ext cx="245082" cy="313429"/>
            </a:xfrm>
            <a:custGeom>
              <a:rect b="b" l="l" r="r" t="t"/>
              <a:pathLst>
                <a:path extrusionOk="0" h="1683" w="1316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180826" y="2773028"/>
              <a:ext cx="187164" cy="199455"/>
            </a:xfrm>
            <a:custGeom>
              <a:rect b="b" l="l" r="r" t="t"/>
              <a:pathLst>
                <a:path extrusionOk="0" h="1071" w="1005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7371899" y="2773028"/>
              <a:ext cx="244710" cy="313429"/>
            </a:xfrm>
            <a:custGeom>
              <a:rect b="b" l="l" r="r" t="t"/>
              <a:pathLst>
                <a:path extrusionOk="0" h="1683" w="1314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7371899" y="2886256"/>
              <a:ext cx="186791" cy="200200"/>
            </a:xfrm>
            <a:custGeom>
              <a:rect b="b" l="l" r="r" t="t"/>
              <a:pathLst>
                <a:path extrusionOk="0" h="1075" w="1003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101491" y="2669669"/>
              <a:ext cx="58105" cy="63133"/>
            </a:xfrm>
            <a:custGeom>
              <a:rect b="b" l="l" r="r" t="t"/>
              <a:pathLst>
                <a:path extrusionOk="0" h="339" w="312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086592" y="2665759"/>
              <a:ext cx="44882" cy="47117"/>
            </a:xfrm>
            <a:custGeom>
              <a:rect b="b" l="l" r="r" t="t"/>
              <a:pathLst>
                <a:path extrusionOk="0" h="253" w="241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485128" y="2902086"/>
              <a:ext cx="57918" cy="62202"/>
            </a:xfrm>
            <a:custGeom>
              <a:rect b="b" l="l" r="r" t="t"/>
              <a:pathLst>
                <a:path extrusionOk="0" h="334" w="311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7470229" y="2895382"/>
              <a:ext cx="47303" cy="48979"/>
            </a:xfrm>
            <a:custGeom>
              <a:rect b="b" l="l" r="r" t="t"/>
              <a:pathLst>
                <a:path extrusionOk="0" h="263" w="254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7273569" y="2758129"/>
              <a:ext cx="76914" cy="105221"/>
            </a:xfrm>
            <a:custGeom>
              <a:rect b="b" l="l" r="r" t="t"/>
              <a:pathLst>
                <a:path extrusionOk="0" h="565" w="413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7296661" y="2824428"/>
              <a:ext cx="21603" cy="24024"/>
            </a:xfrm>
            <a:custGeom>
              <a:rect b="b" l="l" r="r" t="t"/>
              <a:pathLst>
                <a:path extrusionOk="0" h="129" w="116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7327203" y="2777311"/>
              <a:ext cx="20858" cy="21603"/>
            </a:xfrm>
            <a:custGeom>
              <a:rect b="b" l="l" r="r" t="t"/>
              <a:pathLst>
                <a:path extrusionOk="0" h="116" w="112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7266864" y="2833367"/>
              <a:ext cx="25886" cy="10057"/>
            </a:xfrm>
            <a:custGeom>
              <a:rect b="b" l="l" r="r" t="t"/>
              <a:pathLst>
                <a:path extrusionOk="0" h="54" w="139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7266864" y="2837464"/>
              <a:ext cx="6891" cy="10988"/>
            </a:xfrm>
            <a:custGeom>
              <a:rect b="b" l="l" r="r" t="t"/>
              <a:pathLst>
                <a:path extrusionOk="0" h="59" w="37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6724559" y="2922572"/>
              <a:ext cx="397048" cy="884046"/>
            </a:xfrm>
            <a:custGeom>
              <a:rect b="b" l="l" r="r" t="t"/>
              <a:pathLst>
                <a:path extrusionOk="0" h="4747" w="2132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6836297" y="2922572"/>
              <a:ext cx="285308" cy="884046"/>
            </a:xfrm>
            <a:custGeom>
              <a:rect b="b" l="l" r="r" t="t"/>
              <a:pathLst>
                <a:path extrusionOk="0" h="4747" w="1532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6544473" y="2601322"/>
              <a:ext cx="572106" cy="581232"/>
            </a:xfrm>
            <a:custGeom>
              <a:rect b="b" l="l" r="r" t="t"/>
              <a:pathLst>
                <a:path extrusionOk="0" h="3121" w="3072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6569987" y="2642480"/>
              <a:ext cx="510277" cy="540074"/>
            </a:xfrm>
            <a:custGeom>
              <a:rect b="b" l="l" r="r" t="t"/>
              <a:pathLst>
                <a:path extrusionOk="0" h="2900" w="274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6569987" y="2696300"/>
              <a:ext cx="313429" cy="453849"/>
            </a:xfrm>
            <a:custGeom>
              <a:rect b="b" l="l" r="r" t="t"/>
              <a:pathLst>
                <a:path extrusionOk="0" h="2437" w="1683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6526967" y="2378962"/>
              <a:ext cx="407849" cy="402635"/>
            </a:xfrm>
            <a:custGeom>
              <a:rect b="b" l="l" r="r" t="t"/>
              <a:pathLst>
                <a:path extrusionOk="0" h="2162" w="219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439438" y="1448178"/>
              <a:ext cx="1379052" cy="1089646"/>
            </a:xfrm>
            <a:custGeom>
              <a:rect b="b" l="l" r="r" t="t"/>
              <a:pathLst>
                <a:path extrusionOk="0" h="5851" w="7405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6441115" y="1613365"/>
              <a:ext cx="1181273" cy="825196"/>
            </a:xfrm>
            <a:custGeom>
              <a:rect b="b" l="l" r="r" t="t"/>
              <a:pathLst>
                <a:path extrusionOk="0" h="4431" w="6343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6488231" y="2224390"/>
              <a:ext cx="229997" cy="253090"/>
            </a:xfrm>
            <a:custGeom>
              <a:rect b="b" l="l" r="r" t="t"/>
              <a:pathLst>
                <a:path extrusionOk="0" h="1359" w="1235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7912529" y="552033"/>
              <a:ext cx="996903" cy="1271596"/>
            </a:xfrm>
            <a:custGeom>
              <a:rect b="b" l="l" r="r" t="t"/>
              <a:pathLst>
                <a:path extrusionOk="0" h="6828" w="5353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7912529" y="552033"/>
              <a:ext cx="996903" cy="773796"/>
            </a:xfrm>
            <a:custGeom>
              <a:rect b="b" l="l" r="r" t="t"/>
              <a:pathLst>
                <a:path extrusionOk="0" h="4155" w="5353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7751252" y="884269"/>
              <a:ext cx="437274" cy="988150"/>
            </a:xfrm>
            <a:custGeom>
              <a:rect b="b" l="l" r="r" t="t"/>
              <a:pathLst>
                <a:path extrusionOk="0" h="5306" w="2348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8227260" y="1491197"/>
              <a:ext cx="216775" cy="218451"/>
            </a:xfrm>
            <a:custGeom>
              <a:rect b="b" l="l" r="r" t="t"/>
              <a:pathLst>
                <a:path extrusionOk="0" h="1173" w="1164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8285177" y="1567925"/>
              <a:ext cx="32404" cy="32591"/>
            </a:xfrm>
            <a:custGeom>
              <a:rect b="b" l="l" r="r" t="t"/>
              <a:pathLst>
                <a:path extrusionOk="0" h="175" w="174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8340488" y="1550605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8298586" y="1617462"/>
              <a:ext cx="31473" cy="32591"/>
            </a:xfrm>
            <a:custGeom>
              <a:rect b="b" l="l" r="r" t="t"/>
              <a:pathLst>
                <a:path extrusionOk="0" h="175" w="169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8353897" y="1600329"/>
              <a:ext cx="32218" cy="32218"/>
            </a:xfrm>
            <a:custGeom>
              <a:rect b="b" l="l" r="r" t="t"/>
              <a:pathLst>
                <a:path extrusionOk="0" h="173" w="173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8476065" y="1422478"/>
              <a:ext cx="216775" cy="216775"/>
            </a:xfrm>
            <a:custGeom>
              <a:rect b="b" l="l" r="r" t="t"/>
              <a:pathLst>
                <a:path extrusionOk="0" h="1164" w="1164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8533983" y="1497715"/>
              <a:ext cx="32591" cy="31473"/>
            </a:xfrm>
            <a:custGeom>
              <a:rect b="b" l="l" r="r" t="t"/>
              <a:pathLst>
                <a:path extrusionOk="0" h="169" w="175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8589293" y="1482072"/>
              <a:ext cx="32591" cy="32218"/>
            </a:xfrm>
            <a:custGeom>
              <a:rect b="b" l="l" r="r" t="t"/>
              <a:pathLst>
                <a:path extrusionOk="0" h="173" w="175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8546460" y="1546508"/>
              <a:ext cx="32404" cy="32404"/>
            </a:xfrm>
            <a:custGeom>
              <a:rect b="b" l="l" r="r" t="t"/>
              <a:pathLst>
                <a:path extrusionOk="0" h="174" w="174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8602516" y="1531610"/>
              <a:ext cx="32404" cy="32404"/>
            </a:xfrm>
            <a:custGeom>
              <a:rect b="b" l="l" r="r" t="t"/>
              <a:pathLst>
                <a:path extrusionOk="0" h="174" w="174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40"/>
          <p:cNvSpPr txBox="1"/>
          <p:nvPr>
            <p:ph type="title"/>
          </p:nvPr>
        </p:nvSpPr>
        <p:spPr>
          <a:xfrm>
            <a:off x="713175" y="1950756"/>
            <a:ext cx="38715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1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57" name="Google Shape;657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1"/>
          <p:cNvSpPr txBox="1"/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60" name="Google Shape;660;p31"/>
          <p:cNvPicPr preferRelativeResize="0"/>
          <p:nvPr/>
        </p:nvPicPr>
        <p:blipFill rotWithShape="1">
          <a:blip r:embed="rId3">
            <a:alphaModFix/>
          </a:blip>
          <a:srcRect b="0" l="2971" r="37716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1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1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663" name="Google Shape;663;p31"/>
            <p:cNvSpPr/>
            <p:nvPr/>
          </p:nvSpPr>
          <p:spPr>
            <a:xfrm>
              <a:off x="5056099" y="1966682"/>
              <a:ext cx="608442" cy="1727938"/>
            </a:xfrm>
            <a:custGeom>
              <a:rect b="b" l="l" r="r" t="t"/>
              <a:pathLst>
                <a:path extrusionOk="0" h="5447" w="1918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572011" y="858924"/>
              <a:ext cx="1576938" cy="1278427"/>
            </a:xfrm>
            <a:custGeom>
              <a:rect b="b" l="l" r="r" t="t"/>
              <a:pathLst>
                <a:path extrusionOk="0" h="4030" w="4971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360320" y="2137033"/>
              <a:ext cx="304221" cy="1557587"/>
            </a:xfrm>
            <a:custGeom>
              <a:rect b="b" l="l" r="r" t="t"/>
              <a:pathLst>
                <a:path extrusionOk="0" h="4910" w="959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360320" y="858924"/>
              <a:ext cx="788628" cy="1278427"/>
            </a:xfrm>
            <a:custGeom>
              <a:rect b="b" l="l" r="r" t="t"/>
              <a:pathLst>
                <a:path extrusionOk="0" h="4030" w="2486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31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Company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2"/>
          <p:cNvSpPr txBox="1"/>
          <p:nvPr>
            <p:ph type="title"/>
          </p:nvPr>
        </p:nvSpPr>
        <p:spPr>
          <a:xfrm>
            <a:off x="713257" y="262354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673" name="Google Shape;673;p32"/>
          <p:cNvSpPr txBox="1"/>
          <p:nvPr>
            <p:ph idx="4" type="title"/>
          </p:nvPr>
        </p:nvSpPr>
        <p:spPr>
          <a:xfrm>
            <a:off x="455400" y="3710300"/>
            <a:ext cx="3969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Scraped the first 500 listings </a:t>
            </a:r>
            <a:r>
              <a:rPr lang="en" sz="1300"/>
              <a:t>from</a:t>
            </a:r>
            <a:r>
              <a:rPr lang="en" sz="1300"/>
              <a:t> sgcarmart.com</a:t>
            </a:r>
            <a:endParaRPr sz="1300"/>
          </a:p>
        </p:txBody>
      </p:sp>
      <p:pic>
        <p:nvPicPr>
          <p:cNvPr id="674" name="Google Shape;6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00" y="878938"/>
            <a:ext cx="7717499" cy="256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3"/>
          <p:cNvSpPr txBox="1"/>
          <p:nvPr>
            <p:ph type="title"/>
          </p:nvPr>
        </p:nvSpPr>
        <p:spPr>
          <a:xfrm>
            <a:off x="159182" y="262349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Used Car’s Mileage </a:t>
            </a:r>
            <a:endParaRPr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949498" y="2768618"/>
            <a:ext cx="1938276" cy="2372625"/>
            <a:chOff x="1411475" y="323425"/>
            <a:chExt cx="311650" cy="381500"/>
          </a:xfrm>
        </p:grpSpPr>
        <p:sp>
          <p:nvSpPr>
            <p:cNvPr id="681" name="Google Shape;681;p33"/>
            <p:cNvSpPr/>
            <p:nvPr/>
          </p:nvSpPr>
          <p:spPr>
            <a:xfrm>
              <a:off x="1548150" y="616725"/>
              <a:ext cx="38300" cy="88200"/>
            </a:xfrm>
            <a:custGeom>
              <a:rect b="b" l="l" r="r" t="t"/>
              <a:pathLst>
                <a:path extrusionOk="0" h="3528" w="1532">
                  <a:moveTo>
                    <a:pt x="1" y="1"/>
                  </a:moveTo>
                  <a:lnTo>
                    <a:pt x="1" y="3527"/>
                  </a:lnTo>
                  <a:lnTo>
                    <a:pt x="1532" y="3527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567250" y="616725"/>
              <a:ext cx="19200" cy="88200"/>
            </a:xfrm>
            <a:custGeom>
              <a:rect b="b" l="l" r="r" t="t"/>
              <a:pathLst>
                <a:path extrusionOk="0" h="3528" w="768">
                  <a:moveTo>
                    <a:pt x="733" y="1"/>
                  </a:moveTo>
                  <a:lnTo>
                    <a:pt x="0" y="730"/>
                  </a:lnTo>
                  <a:lnTo>
                    <a:pt x="0" y="3527"/>
                  </a:lnTo>
                  <a:lnTo>
                    <a:pt x="768" y="3527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DAD9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411475" y="323425"/>
              <a:ext cx="311650" cy="311550"/>
            </a:xfrm>
            <a:custGeom>
              <a:rect b="b" l="l" r="r" t="t"/>
              <a:pathLst>
                <a:path extrusionOk="0" h="12462" w="12466">
                  <a:moveTo>
                    <a:pt x="6231" y="1"/>
                  </a:moveTo>
                  <a:lnTo>
                    <a:pt x="1" y="6231"/>
                  </a:lnTo>
                  <a:lnTo>
                    <a:pt x="6231" y="12462"/>
                  </a:lnTo>
                  <a:lnTo>
                    <a:pt x="12465" y="6231"/>
                  </a:lnTo>
                  <a:lnTo>
                    <a:pt x="6231" y="1"/>
                  </a:lnTo>
                  <a:close/>
                </a:path>
              </a:pathLst>
            </a:custGeom>
            <a:solidFill>
              <a:srgbClr val="FFD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428175" y="340525"/>
              <a:ext cx="278250" cy="277425"/>
            </a:xfrm>
            <a:custGeom>
              <a:rect b="b" l="l" r="r" t="t"/>
              <a:pathLst>
                <a:path extrusionOk="0" h="11097" w="11130">
                  <a:moveTo>
                    <a:pt x="5563" y="404"/>
                  </a:moveTo>
                  <a:lnTo>
                    <a:pt x="10707" y="5547"/>
                  </a:lnTo>
                  <a:lnTo>
                    <a:pt x="5563" y="10690"/>
                  </a:lnTo>
                  <a:lnTo>
                    <a:pt x="424" y="5547"/>
                  </a:lnTo>
                  <a:lnTo>
                    <a:pt x="5563" y="404"/>
                  </a:lnTo>
                  <a:close/>
                  <a:moveTo>
                    <a:pt x="5565" y="1"/>
                  </a:moveTo>
                  <a:cubicBezTo>
                    <a:pt x="5522" y="1"/>
                    <a:pt x="5479" y="17"/>
                    <a:pt x="5446" y="50"/>
                  </a:cubicBezTo>
                  <a:lnTo>
                    <a:pt x="65" y="5431"/>
                  </a:lnTo>
                  <a:cubicBezTo>
                    <a:pt x="0" y="5496"/>
                    <a:pt x="0" y="5602"/>
                    <a:pt x="65" y="5668"/>
                  </a:cubicBezTo>
                  <a:lnTo>
                    <a:pt x="5446" y="11045"/>
                  </a:lnTo>
                  <a:cubicBezTo>
                    <a:pt x="5477" y="11079"/>
                    <a:pt x="5522" y="11096"/>
                    <a:pt x="5563" y="11096"/>
                  </a:cubicBezTo>
                  <a:cubicBezTo>
                    <a:pt x="5608" y="11096"/>
                    <a:pt x="5649" y="11079"/>
                    <a:pt x="5683" y="11045"/>
                  </a:cubicBezTo>
                  <a:lnTo>
                    <a:pt x="11064" y="5668"/>
                  </a:lnTo>
                  <a:cubicBezTo>
                    <a:pt x="11129" y="5602"/>
                    <a:pt x="11129" y="5496"/>
                    <a:pt x="11064" y="5431"/>
                  </a:cubicBezTo>
                  <a:lnTo>
                    <a:pt x="5683" y="50"/>
                  </a:lnTo>
                  <a:cubicBezTo>
                    <a:pt x="5651" y="17"/>
                    <a:pt x="5608" y="1"/>
                    <a:pt x="5565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567250" y="340450"/>
              <a:ext cx="139175" cy="277500"/>
            </a:xfrm>
            <a:custGeom>
              <a:rect b="b" l="l" r="r" t="t"/>
              <a:pathLst>
                <a:path extrusionOk="0" h="11100" w="5567">
                  <a:moveTo>
                    <a:pt x="0" y="1"/>
                  </a:moveTo>
                  <a:lnTo>
                    <a:pt x="0" y="407"/>
                  </a:lnTo>
                  <a:lnTo>
                    <a:pt x="5144" y="5550"/>
                  </a:lnTo>
                  <a:lnTo>
                    <a:pt x="0" y="10693"/>
                  </a:lnTo>
                  <a:lnTo>
                    <a:pt x="0" y="11099"/>
                  </a:lnTo>
                  <a:cubicBezTo>
                    <a:pt x="45" y="11099"/>
                    <a:pt x="86" y="11082"/>
                    <a:pt x="120" y="11048"/>
                  </a:cubicBezTo>
                  <a:lnTo>
                    <a:pt x="5501" y="5671"/>
                  </a:lnTo>
                  <a:cubicBezTo>
                    <a:pt x="5566" y="5605"/>
                    <a:pt x="5566" y="5499"/>
                    <a:pt x="5501" y="5434"/>
                  </a:cubicBezTo>
                  <a:lnTo>
                    <a:pt x="120" y="53"/>
                  </a:lnTo>
                  <a:cubicBezTo>
                    <a:pt x="86" y="18"/>
                    <a:pt x="45" y="1"/>
                    <a:pt x="0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567250" y="323425"/>
              <a:ext cx="155875" cy="311550"/>
            </a:xfrm>
            <a:custGeom>
              <a:rect b="b" l="l" r="r" t="t"/>
              <a:pathLst>
                <a:path extrusionOk="0" h="12462" w="6235">
                  <a:moveTo>
                    <a:pt x="0" y="7163"/>
                  </a:moveTo>
                  <a:lnTo>
                    <a:pt x="0" y="8092"/>
                  </a:lnTo>
                  <a:cubicBezTo>
                    <a:pt x="158" y="7952"/>
                    <a:pt x="368" y="7865"/>
                    <a:pt x="595" y="7865"/>
                  </a:cubicBezTo>
                  <a:lnTo>
                    <a:pt x="912" y="7865"/>
                  </a:lnTo>
                  <a:cubicBezTo>
                    <a:pt x="1094" y="7865"/>
                    <a:pt x="1246" y="7714"/>
                    <a:pt x="1246" y="7528"/>
                  </a:cubicBezTo>
                  <a:lnTo>
                    <a:pt x="1246" y="7498"/>
                  </a:lnTo>
                  <a:cubicBezTo>
                    <a:pt x="1246" y="7315"/>
                    <a:pt x="1094" y="7163"/>
                    <a:pt x="912" y="7163"/>
                  </a:cubicBezTo>
                  <a:close/>
                  <a:moveTo>
                    <a:pt x="0" y="1088"/>
                  </a:moveTo>
                  <a:lnTo>
                    <a:pt x="0" y="3087"/>
                  </a:lnTo>
                  <a:cubicBezTo>
                    <a:pt x="17" y="3084"/>
                    <a:pt x="34" y="3084"/>
                    <a:pt x="52" y="3084"/>
                  </a:cubicBezTo>
                  <a:cubicBezTo>
                    <a:pt x="145" y="3084"/>
                    <a:pt x="231" y="3128"/>
                    <a:pt x="282" y="3204"/>
                  </a:cubicBezTo>
                  <a:lnTo>
                    <a:pt x="998" y="4236"/>
                  </a:lnTo>
                  <a:cubicBezTo>
                    <a:pt x="1057" y="4322"/>
                    <a:pt x="1063" y="4435"/>
                    <a:pt x="1015" y="4525"/>
                  </a:cubicBezTo>
                  <a:cubicBezTo>
                    <a:pt x="967" y="4618"/>
                    <a:pt x="871" y="4676"/>
                    <a:pt x="768" y="4676"/>
                  </a:cubicBezTo>
                  <a:lnTo>
                    <a:pt x="317" y="4676"/>
                  </a:lnTo>
                  <a:lnTo>
                    <a:pt x="317" y="5041"/>
                  </a:lnTo>
                  <a:cubicBezTo>
                    <a:pt x="317" y="5313"/>
                    <a:pt x="193" y="5557"/>
                    <a:pt x="0" y="5722"/>
                  </a:cubicBezTo>
                  <a:lnTo>
                    <a:pt x="0" y="6603"/>
                  </a:lnTo>
                  <a:lnTo>
                    <a:pt x="912" y="6603"/>
                  </a:lnTo>
                  <a:cubicBezTo>
                    <a:pt x="1404" y="6603"/>
                    <a:pt x="1806" y="7006"/>
                    <a:pt x="1806" y="7498"/>
                  </a:cubicBezTo>
                  <a:lnTo>
                    <a:pt x="1806" y="7528"/>
                  </a:lnTo>
                  <a:cubicBezTo>
                    <a:pt x="1806" y="8024"/>
                    <a:pt x="1404" y="8422"/>
                    <a:pt x="912" y="8422"/>
                  </a:cubicBezTo>
                  <a:lnTo>
                    <a:pt x="595" y="8422"/>
                  </a:lnTo>
                  <a:cubicBezTo>
                    <a:pt x="413" y="8422"/>
                    <a:pt x="261" y="8574"/>
                    <a:pt x="261" y="8760"/>
                  </a:cubicBezTo>
                  <a:lnTo>
                    <a:pt x="261" y="9190"/>
                  </a:lnTo>
                  <a:cubicBezTo>
                    <a:pt x="261" y="9338"/>
                    <a:pt x="148" y="9459"/>
                    <a:pt x="0" y="9469"/>
                  </a:cubicBezTo>
                  <a:lnTo>
                    <a:pt x="0" y="11374"/>
                  </a:lnTo>
                  <a:lnTo>
                    <a:pt x="5144" y="6231"/>
                  </a:lnTo>
                  <a:lnTo>
                    <a:pt x="0" y="1088"/>
                  </a:lnTo>
                  <a:close/>
                  <a:moveTo>
                    <a:pt x="0" y="1"/>
                  </a:moveTo>
                  <a:lnTo>
                    <a:pt x="0" y="682"/>
                  </a:lnTo>
                  <a:cubicBezTo>
                    <a:pt x="45" y="682"/>
                    <a:pt x="86" y="699"/>
                    <a:pt x="120" y="734"/>
                  </a:cubicBezTo>
                  <a:lnTo>
                    <a:pt x="5501" y="6115"/>
                  </a:lnTo>
                  <a:cubicBezTo>
                    <a:pt x="5566" y="6180"/>
                    <a:pt x="5566" y="6286"/>
                    <a:pt x="5501" y="6352"/>
                  </a:cubicBezTo>
                  <a:lnTo>
                    <a:pt x="120" y="11729"/>
                  </a:lnTo>
                  <a:cubicBezTo>
                    <a:pt x="86" y="11763"/>
                    <a:pt x="45" y="11780"/>
                    <a:pt x="0" y="11780"/>
                  </a:cubicBezTo>
                  <a:lnTo>
                    <a:pt x="0" y="12462"/>
                  </a:lnTo>
                  <a:lnTo>
                    <a:pt x="6234" y="6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B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567250" y="400500"/>
              <a:ext cx="45175" cy="159650"/>
            </a:xfrm>
            <a:custGeom>
              <a:rect b="b" l="l" r="r" t="t"/>
              <a:pathLst>
                <a:path extrusionOk="0" h="6386" w="1807">
                  <a:moveTo>
                    <a:pt x="52" y="1"/>
                  </a:moveTo>
                  <a:cubicBezTo>
                    <a:pt x="34" y="1"/>
                    <a:pt x="17" y="1"/>
                    <a:pt x="0" y="4"/>
                  </a:cubicBezTo>
                  <a:lnTo>
                    <a:pt x="0" y="2639"/>
                  </a:lnTo>
                  <a:cubicBezTo>
                    <a:pt x="193" y="2474"/>
                    <a:pt x="317" y="2230"/>
                    <a:pt x="317" y="1958"/>
                  </a:cubicBezTo>
                  <a:lnTo>
                    <a:pt x="317" y="1593"/>
                  </a:lnTo>
                  <a:lnTo>
                    <a:pt x="768" y="1593"/>
                  </a:lnTo>
                  <a:cubicBezTo>
                    <a:pt x="871" y="1593"/>
                    <a:pt x="967" y="1535"/>
                    <a:pt x="1015" y="1442"/>
                  </a:cubicBezTo>
                  <a:cubicBezTo>
                    <a:pt x="1063" y="1352"/>
                    <a:pt x="1057" y="1239"/>
                    <a:pt x="998" y="1153"/>
                  </a:cubicBezTo>
                  <a:lnTo>
                    <a:pt x="282" y="121"/>
                  </a:lnTo>
                  <a:cubicBezTo>
                    <a:pt x="231" y="45"/>
                    <a:pt x="145" y="1"/>
                    <a:pt x="52" y="1"/>
                  </a:cubicBezTo>
                  <a:close/>
                  <a:moveTo>
                    <a:pt x="0" y="3520"/>
                  </a:moveTo>
                  <a:lnTo>
                    <a:pt x="0" y="4080"/>
                  </a:lnTo>
                  <a:lnTo>
                    <a:pt x="912" y="4080"/>
                  </a:lnTo>
                  <a:cubicBezTo>
                    <a:pt x="1094" y="4080"/>
                    <a:pt x="1246" y="4232"/>
                    <a:pt x="1246" y="4415"/>
                  </a:cubicBezTo>
                  <a:lnTo>
                    <a:pt x="1246" y="4445"/>
                  </a:lnTo>
                  <a:cubicBezTo>
                    <a:pt x="1246" y="4631"/>
                    <a:pt x="1094" y="4782"/>
                    <a:pt x="912" y="4782"/>
                  </a:cubicBezTo>
                  <a:lnTo>
                    <a:pt x="595" y="4782"/>
                  </a:lnTo>
                  <a:cubicBezTo>
                    <a:pt x="368" y="4782"/>
                    <a:pt x="158" y="4869"/>
                    <a:pt x="0" y="5009"/>
                  </a:cubicBezTo>
                  <a:lnTo>
                    <a:pt x="0" y="6386"/>
                  </a:lnTo>
                  <a:cubicBezTo>
                    <a:pt x="148" y="6376"/>
                    <a:pt x="261" y="6255"/>
                    <a:pt x="261" y="6107"/>
                  </a:cubicBezTo>
                  <a:lnTo>
                    <a:pt x="261" y="5677"/>
                  </a:lnTo>
                  <a:cubicBezTo>
                    <a:pt x="261" y="5491"/>
                    <a:pt x="413" y="5339"/>
                    <a:pt x="595" y="5339"/>
                  </a:cubicBezTo>
                  <a:lnTo>
                    <a:pt x="912" y="5339"/>
                  </a:lnTo>
                  <a:cubicBezTo>
                    <a:pt x="1404" y="5339"/>
                    <a:pt x="1806" y="4941"/>
                    <a:pt x="1806" y="4445"/>
                  </a:cubicBezTo>
                  <a:lnTo>
                    <a:pt x="1806" y="4415"/>
                  </a:lnTo>
                  <a:cubicBezTo>
                    <a:pt x="1806" y="3923"/>
                    <a:pt x="1404" y="3520"/>
                    <a:pt x="912" y="3520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526225" y="400500"/>
              <a:ext cx="86200" cy="159650"/>
            </a:xfrm>
            <a:custGeom>
              <a:rect b="b" l="l" r="r" t="t"/>
              <a:pathLst>
                <a:path extrusionOk="0" h="6386" w="3448">
                  <a:moveTo>
                    <a:pt x="1693" y="1"/>
                  </a:moveTo>
                  <a:cubicBezTo>
                    <a:pt x="1603" y="1"/>
                    <a:pt x="1518" y="45"/>
                    <a:pt x="1462" y="121"/>
                  </a:cubicBezTo>
                  <a:lnTo>
                    <a:pt x="750" y="1153"/>
                  </a:lnTo>
                  <a:cubicBezTo>
                    <a:pt x="692" y="1239"/>
                    <a:pt x="685" y="1352"/>
                    <a:pt x="733" y="1442"/>
                  </a:cubicBezTo>
                  <a:cubicBezTo>
                    <a:pt x="781" y="1535"/>
                    <a:pt x="878" y="1593"/>
                    <a:pt x="981" y="1593"/>
                  </a:cubicBezTo>
                  <a:lnTo>
                    <a:pt x="1397" y="1593"/>
                  </a:lnTo>
                  <a:lnTo>
                    <a:pt x="1397" y="1958"/>
                  </a:lnTo>
                  <a:cubicBezTo>
                    <a:pt x="1397" y="2144"/>
                    <a:pt x="1245" y="2292"/>
                    <a:pt x="1063" y="2292"/>
                  </a:cubicBezTo>
                  <a:lnTo>
                    <a:pt x="894" y="2292"/>
                  </a:lnTo>
                  <a:cubicBezTo>
                    <a:pt x="399" y="2292"/>
                    <a:pt x="0" y="2694"/>
                    <a:pt x="0" y="3186"/>
                  </a:cubicBezTo>
                  <a:cubicBezTo>
                    <a:pt x="0" y="3681"/>
                    <a:pt x="399" y="4080"/>
                    <a:pt x="894" y="4080"/>
                  </a:cubicBezTo>
                  <a:lnTo>
                    <a:pt x="2553" y="4080"/>
                  </a:lnTo>
                  <a:cubicBezTo>
                    <a:pt x="2735" y="4080"/>
                    <a:pt x="2887" y="4232"/>
                    <a:pt x="2887" y="4415"/>
                  </a:cubicBezTo>
                  <a:lnTo>
                    <a:pt x="2887" y="4445"/>
                  </a:lnTo>
                  <a:cubicBezTo>
                    <a:pt x="2887" y="4631"/>
                    <a:pt x="2735" y="4782"/>
                    <a:pt x="2553" y="4782"/>
                  </a:cubicBezTo>
                  <a:lnTo>
                    <a:pt x="2236" y="4782"/>
                  </a:lnTo>
                  <a:cubicBezTo>
                    <a:pt x="1745" y="4782"/>
                    <a:pt x="1342" y="5182"/>
                    <a:pt x="1342" y="5677"/>
                  </a:cubicBezTo>
                  <a:lnTo>
                    <a:pt x="1342" y="6107"/>
                  </a:lnTo>
                  <a:cubicBezTo>
                    <a:pt x="1342" y="6262"/>
                    <a:pt x="1469" y="6386"/>
                    <a:pt x="1624" y="6386"/>
                  </a:cubicBezTo>
                  <a:cubicBezTo>
                    <a:pt x="1779" y="6386"/>
                    <a:pt x="1902" y="6262"/>
                    <a:pt x="1902" y="6107"/>
                  </a:cubicBezTo>
                  <a:lnTo>
                    <a:pt x="1902" y="5677"/>
                  </a:lnTo>
                  <a:cubicBezTo>
                    <a:pt x="1902" y="5491"/>
                    <a:pt x="2054" y="5339"/>
                    <a:pt x="2236" y="5339"/>
                  </a:cubicBezTo>
                  <a:lnTo>
                    <a:pt x="2553" y="5339"/>
                  </a:lnTo>
                  <a:cubicBezTo>
                    <a:pt x="3045" y="5339"/>
                    <a:pt x="3447" y="4941"/>
                    <a:pt x="3447" y="4445"/>
                  </a:cubicBezTo>
                  <a:lnTo>
                    <a:pt x="3447" y="4415"/>
                  </a:lnTo>
                  <a:cubicBezTo>
                    <a:pt x="3447" y="3923"/>
                    <a:pt x="3045" y="3520"/>
                    <a:pt x="2553" y="3520"/>
                  </a:cubicBezTo>
                  <a:lnTo>
                    <a:pt x="894" y="3520"/>
                  </a:lnTo>
                  <a:cubicBezTo>
                    <a:pt x="708" y="3520"/>
                    <a:pt x="557" y="3372"/>
                    <a:pt x="557" y="3186"/>
                  </a:cubicBezTo>
                  <a:cubicBezTo>
                    <a:pt x="557" y="3004"/>
                    <a:pt x="708" y="2852"/>
                    <a:pt x="894" y="2852"/>
                  </a:cubicBezTo>
                  <a:lnTo>
                    <a:pt x="1063" y="2852"/>
                  </a:lnTo>
                  <a:cubicBezTo>
                    <a:pt x="1555" y="2852"/>
                    <a:pt x="1958" y="2450"/>
                    <a:pt x="1958" y="1958"/>
                  </a:cubicBezTo>
                  <a:lnTo>
                    <a:pt x="1958" y="1593"/>
                  </a:lnTo>
                  <a:lnTo>
                    <a:pt x="2409" y="1593"/>
                  </a:lnTo>
                  <a:cubicBezTo>
                    <a:pt x="2512" y="1593"/>
                    <a:pt x="2608" y="1535"/>
                    <a:pt x="2656" y="1442"/>
                  </a:cubicBezTo>
                  <a:cubicBezTo>
                    <a:pt x="2704" y="1352"/>
                    <a:pt x="2698" y="1239"/>
                    <a:pt x="2639" y="1153"/>
                  </a:cubicBezTo>
                  <a:lnTo>
                    <a:pt x="1923" y="121"/>
                  </a:lnTo>
                  <a:cubicBezTo>
                    <a:pt x="1872" y="45"/>
                    <a:pt x="1786" y="1"/>
                    <a:pt x="1693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33"/>
          <p:cNvSpPr txBox="1"/>
          <p:nvPr>
            <p:ph idx="4" type="title"/>
          </p:nvPr>
        </p:nvSpPr>
        <p:spPr>
          <a:xfrm>
            <a:off x="6537800" y="933113"/>
            <a:ext cx="2490300" cy="13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KDE plot peaks at around 50,000km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significantly lower &gt; 120,000km </a:t>
            </a:r>
            <a:endParaRPr sz="1400"/>
          </a:p>
        </p:txBody>
      </p:sp>
      <p:pic>
        <p:nvPicPr>
          <p:cNvPr id="690" name="Google Shape;6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0" y="933125"/>
            <a:ext cx="6220776" cy="31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3"/>
          <p:cNvSpPr txBox="1"/>
          <p:nvPr>
            <p:ph idx="4" type="title"/>
          </p:nvPr>
        </p:nvSpPr>
        <p:spPr>
          <a:xfrm>
            <a:off x="6637550" y="2517499"/>
            <a:ext cx="2345100" cy="12141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Strategy: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Offer higher mileage cars at a competitive price as a budget option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 txBox="1"/>
          <p:nvPr>
            <p:ph type="title"/>
          </p:nvPr>
        </p:nvSpPr>
        <p:spPr>
          <a:xfrm>
            <a:off x="344528" y="262355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range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697" name="Google Shape;697;p34"/>
          <p:cNvGrpSpPr/>
          <p:nvPr/>
        </p:nvGrpSpPr>
        <p:grpSpPr>
          <a:xfrm>
            <a:off x="-2880152" y="3387034"/>
            <a:ext cx="5493455" cy="5645342"/>
            <a:chOff x="4116886" y="-147566"/>
            <a:chExt cx="5493455" cy="5645342"/>
          </a:xfrm>
        </p:grpSpPr>
        <p:grpSp>
          <p:nvGrpSpPr>
            <p:cNvPr id="698" name="Google Shape;698;p34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699" name="Google Shape;699;p34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rect b="b" l="l" r="r" t="t"/>
                <a:pathLst>
                  <a:path extrusionOk="0" h="1519" w="70548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rect b="b" l="l" r="r" t="t"/>
                <a:pathLst>
                  <a:path extrusionOk="0" h="77783" w="1519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rect b="b" l="l" r="r" t="t"/>
                <a:pathLst>
                  <a:path extrusionOk="0" h="77783" w="1519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rect b="b" l="l" r="r" t="t"/>
                <a:pathLst>
                  <a:path extrusionOk="0" h="1519" w="7981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rect b="b" l="l" r="r" t="t"/>
                <a:pathLst>
                  <a:path extrusionOk="0" h="1519" w="7976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rect b="b" l="l" r="r" t="t"/>
                <a:pathLst>
                  <a:path extrusionOk="0" h="2526" w="1373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rect b="b" l="l" r="r" t="t"/>
                <a:pathLst>
                  <a:path extrusionOk="0" h="2526" w="1373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rect b="b" l="l" r="r" t="t"/>
                <a:pathLst>
                  <a:path extrusionOk="0" h="5651" w="190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rect b="b" l="l" r="r" t="t"/>
                <a:pathLst>
                  <a:path extrusionOk="0" h="5647" w="190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rect b="b" l="l" r="r" t="t"/>
                <a:pathLst>
                  <a:path extrusionOk="0" h="5651" w="1901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rect b="b" l="l" r="r" t="t"/>
                <a:pathLst>
                  <a:path extrusionOk="0" h="5647" w="1901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rect b="b" l="l" r="r" t="t"/>
                <a:pathLst>
                  <a:path extrusionOk="0" h="30137" w="15069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rect b="b" l="l" r="r" t="t"/>
                <a:pathLst>
                  <a:path extrusionOk="0" h="7515" w="10848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rect b="b" l="l" r="r" t="t"/>
                <a:pathLst>
                  <a:path extrusionOk="0" h="13472" w="6947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rect b="b" l="l" r="r" t="t"/>
                <a:pathLst>
                  <a:path extrusionOk="0" h="19001" w="11016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rect b="b" l="l" r="r" t="t"/>
                <a:pathLst>
                  <a:path extrusionOk="0" h="7394" w="4578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rect b="b" l="l" r="r" t="t"/>
                <a:pathLst>
                  <a:path extrusionOk="0" h="3490" w="3028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rect b="b" l="l" r="r" t="t"/>
                <a:pathLst>
                  <a:path extrusionOk="0" h="764" w="3418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rect b="b" l="l" r="r" t="t"/>
                <a:pathLst>
                  <a:path extrusionOk="0" h="761" w="3703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rect b="b" l="l" r="r" t="t"/>
                <a:pathLst>
                  <a:path extrusionOk="0" h="760" w="3703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rect b="b" l="l" r="r" t="t"/>
                <a:pathLst>
                  <a:path extrusionOk="0" h="7394" w="4581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rect b="b" l="l" r="r" t="t"/>
                <a:pathLst>
                  <a:path extrusionOk="0" h="3490" w="3028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rect b="b" l="l" r="r" t="t"/>
                <a:pathLst>
                  <a:path extrusionOk="0" h="764" w="3418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rect b="b" l="l" r="r" t="t"/>
                <a:pathLst>
                  <a:path extrusionOk="0" h="761" w="3707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rect b="b" l="l" r="r" t="t"/>
                <a:pathLst>
                  <a:path extrusionOk="0" h="760" w="3707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rect b="b" l="l" r="r" t="t"/>
                <a:pathLst>
                  <a:path extrusionOk="0" h="13422" w="8741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rect b="b" l="l" r="r" t="t"/>
                <a:pathLst>
                  <a:path extrusionOk="0" h="10741" w="6992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rect b="b" l="l" r="r" t="t"/>
                <a:pathLst>
                  <a:path extrusionOk="0" h="1073" w="3388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rect b="b" l="l" r="r" t="t"/>
                <a:pathLst>
                  <a:path extrusionOk="0" h="12620" w="538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rect b="b" l="l" r="r" t="t"/>
                <a:pathLst>
                  <a:path extrusionOk="0" h="764" w="516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rect b="b" l="l" r="r" t="t"/>
                <a:pathLst>
                  <a:path extrusionOk="0" h="761" w="516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rect b="b" l="l" r="r" t="t"/>
                <a:pathLst>
                  <a:path extrusionOk="0" h="760" w="516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rect b="b" l="l" r="r" t="t"/>
                <a:pathLst>
                  <a:path extrusionOk="0" h="12620" w="539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rect b="b" l="l" r="r" t="t"/>
                <a:pathLst>
                  <a:path extrusionOk="0" h="764" w="521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rect b="b" l="l" r="r" t="t"/>
                <a:pathLst>
                  <a:path extrusionOk="0" h="761" w="521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rect b="b" l="l" r="r" t="t"/>
                <a:pathLst>
                  <a:path extrusionOk="0" h="760" w="521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rect b="b" l="l" r="r" t="t"/>
                <a:pathLst>
                  <a:path extrusionOk="0" h="2240" w="2854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rect b="b" l="l" r="r" t="t"/>
                <a:pathLst>
                  <a:path extrusionOk="0" h="1231" w="1572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rect b="b" l="l" r="r" t="t"/>
                <a:pathLst>
                  <a:path extrusionOk="0" h="2240" w="2855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rect b="b" l="l" r="r" t="t"/>
                <a:pathLst>
                  <a:path extrusionOk="0" h="1231" w="1568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rect b="b" l="l" r="r" t="t"/>
                <a:pathLst>
                  <a:path extrusionOk="0" h="2019" w="1155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rect b="b" l="l" r="r" t="t"/>
                <a:pathLst>
                  <a:path extrusionOk="0" h="2019" w="115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rect b="b" l="l" r="r" t="t"/>
                <a:pathLst>
                  <a:path extrusionOk="0" h="5886" w="1589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rect b="b" l="l" r="r" t="t"/>
                <a:pathLst>
                  <a:path extrusionOk="0" h="5890" w="1589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rect b="b" l="l" r="r" t="t"/>
                <a:pathLst>
                  <a:path extrusionOk="0" h="5886" w="1594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rect b="b" l="l" r="r" t="t"/>
                <a:pathLst>
                  <a:path extrusionOk="0" h="5890" w="1594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rect b="b" l="l" r="r" t="t"/>
                <a:pathLst>
                  <a:path extrusionOk="0" h="32938" w="15384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rect b="b" l="l" r="r" t="t"/>
                <a:pathLst>
                  <a:path extrusionOk="0" h="4279" w="10237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rect b="b" l="l" r="r" t="t"/>
                <a:pathLst>
                  <a:path extrusionOk="0" h="23479" w="1008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rect b="b" l="l" r="r" t="t"/>
                <a:pathLst>
                  <a:path extrusionOk="0" h="23479" w="1008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rect b="b" l="l" r="r" t="t"/>
                <a:pathLst>
                  <a:path extrusionOk="0" h="26685" w="12114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4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rect b="b" l="l" r="r" t="t"/>
                <a:pathLst>
                  <a:path extrusionOk="0" h="617" w="3894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4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rect b="b" l="l" r="r" t="t"/>
                <a:pathLst>
                  <a:path extrusionOk="0" h="5416" w="360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4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rect b="b" l="l" r="r" t="t"/>
                <a:pathLst>
                  <a:path extrusionOk="0" h="760" w="376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4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rect b="b" l="l" r="r" t="t"/>
                <a:pathLst>
                  <a:path extrusionOk="0" h="4319" w="352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4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rect b="b" l="l" r="r" t="t"/>
                <a:pathLst>
                  <a:path extrusionOk="0" h="765" w="4385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4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rect b="b" l="l" r="r" t="t"/>
                <a:pathLst>
                  <a:path extrusionOk="0" h="764" w="5433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4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rect b="b" l="l" r="r" t="t"/>
                <a:pathLst>
                  <a:path extrusionOk="0" h="760" w="4856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rect b="b" l="l" r="r" t="t"/>
                <a:pathLst>
                  <a:path extrusionOk="0" h="764" w="4856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rect b="b" l="l" r="r" t="t"/>
                <a:pathLst>
                  <a:path extrusionOk="0" h="5416" w="360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rect b="b" l="l" r="r" t="t"/>
                <a:pathLst>
                  <a:path extrusionOk="0" h="760" w="376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4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rect b="b" l="l" r="r" t="t"/>
                <a:pathLst>
                  <a:path extrusionOk="0" h="4319" w="3516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4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rect b="b" l="l" r="r" t="t"/>
                <a:pathLst>
                  <a:path extrusionOk="0" h="765" w="4386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rect b="b" l="l" r="r" t="t"/>
                <a:pathLst>
                  <a:path extrusionOk="0" h="764" w="543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rect b="b" l="l" r="r" t="t"/>
                <a:pathLst>
                  <a:path extrusionOk="0" h="760" w="4857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rect b="b" l="l" r="r" t="t"/>
                <a:pathLst>
                  <a:path extrusionOk="0" h="764" w="4857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rect b="b" l="l" r="r" t="t"/>
                <a:pathLst>
                  <a:path extrusionOk="0" h="22157" w="9069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4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rect b="b" l="l" r="r" t="t"/>
                <a:pathLst>
                  <a:path extrusionOk="0" h="20516" w="752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4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rect b="b" l="l" r="r" t="t"/>
                <a:pathLst>
                  <a:path extrusionOk="0" h="1900" w="1902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4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rect b="b" l="l" r="r" t="t"/>
                <a:pathLst>
                  <a:path extrusionOk="0" h="21336" w="441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rect b="b" l="l" r="r" t="t"/>
                <a:pathLst>
                  <a:path extrusionOk="0" h="644" w="196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4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rect b="b" l="l" r="r" t="t"/>
                <a:pathLst>
                  <a:path extrusionOk="0" h="640" w="196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rect b="b" l="l" r="r" t="t"/>
                <a:pathLst>
                  <a:path extrusionOk="0" h="764" w="405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4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4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rect b="b" l="l" r="r" t="t"/>
                <a:pathLst>
                  <a:path extrusionOk="0" h="21336" w="44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rect b="b" l="l" r="r" t="t"/>
                <a:pathLst>
                  <a:path extrusionOk="0" h="644" w="196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rect b="b" l="l" r="r" t="t"/>
                <a:pathLst>
                  <a:path extrusionOk="0" h="640" w="196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4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rect b="b" l="l" r="r" t="t"/>
                <a:pathLst>
                  <a:path extrusionOk="0" h="764" w="405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4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rect b="b" l="l" r="r" t="t"/>
                <a:pathLst>
                  <a:path extrusionOk="0" h="2237" w="2856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4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rect b="b" l="l" r="r" t="t"/>
                <a:pathLst>
                  <a:path extrusionOk="0" h="1232" w="1567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rect b="b" l="l" r="r" t="t"/>
                <a:pathLst>
                  <a:path extrusionOk="0" h="2237" w="285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4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rect b="b" l="l" r="r" t="t"/>
                <a:pathLst>
                  <a:path extrusionOk="0" h="1232" w="1567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4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rect b="b" l="l" r="r" t="t"/>
                <a:pathLst>
                  <a:path extrusionOk="0" h="2127" w="1275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4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rect b="b" l="l" r="r" t="t"/>
                <a:pathLst>
                  <a:path extrusionOk="0" h="2127" w="1275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4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rect b="b" l="l" r="r" t="t"/>
                <a:pathLst>
                  <a:path extrusionOk="0" h="5505" w="166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rect b="b" l="l" r="r" t="t"/>
                <a:pathLst>
                  <a:path extrusionOk="0" h="5509" w="1661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4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rect b="b" l="l" r="r" t="t"/>
                <a:pathLst>
                  <a:path extrusionOk="0" h="5505" w="1662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4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rect b="b" l="l" r="r" t="t"/>
                <a:pathLst>
                  <a:path extrusionOk="0" h="5509" w="1662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4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rect b="b" l="l" r="r" t="t"/>
                <a:pathLst>
                  <a:path extrusionOk="0" h="30577" w="13941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4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rect b="b" l="l" r="r" t="t"/>
                <a:pathLst>
                  <a:path extrusionOk="0" h="9299" w="10041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4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rect b="b" l="l" r="r" t="t"/>
                <a:pathLst>
                  <a:path extrusionOk="0" h="15464" w="4551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4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rect b="b" l="l" r="r" t="t"/>
                <a:pathLst>
                  <a:path extrusionOk="0" h="16809" w="10475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4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rect b="b" l="l" r="r" t="t"/>
                <a:pathLst>
                  <a:path extrusionOk="0" h="5225" w="4328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4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rect b="b" l="l" r="r" t="t"/>
                <a:pathLst>
                  <a:path extrusionOk="0" h="4416" w="3242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4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rect b="b" l="l" r="r" t="t"/>
                <a:pathLst>
                  <a:path extrusionOk="0" h="760" w="3469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4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rect b="b" l="l" r="r" t="t"/>
                <a:pathLst>
                  <a:path extrusionOk="0" h="5225" w="4333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4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rect b="b" l="l" r="r" t="t"/>
                <a:pathLst>
                  <a:path extrusionOk="0" h="4416" w="3241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4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rect b="b" l="l" r="r" t="t"/>
                <a:pathLst>
                  <a:path extrusionOk="0" h="760" w="3467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4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rect b="b" l="l" r="r" t="t"/>
                <a:pathLst>
                  <a:path extrusionOk="0" h="10005" w="7915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rect b="b" l="l" r="r" t="t"/>
                <a:pathLst>
                  <a:path extrusionOk="0" h="8003" w="633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4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rect b="b" l="l" r="r" t="t"/>
                <a:pathLst>
                  <a:path extrusionOk="0" h="698" w="3207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4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rect b="b" l="l" r="r" t="t"/>
                <a:pathLst>
                  <a:path extrusionOk="0" h="1900" w="1902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4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4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rect b="b" l="l" r="r" t="t"/>
                <a:pathLst>
                  <a:path extrusionOk="0" h="12633" w="63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4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rect b="b" l="l" r="r" t="t"/>
                <a:pathLst>
                  <a:path extrusionOk="0" h="667" w="218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4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rect b="b" l="l" r="r" t="t"/>
                <a:pathLst>
                  <a:path extrusionOk="0" h="760" w="396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4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rect b="b" l="l" r="r" t="t"/>
                <a:pathLst>
                  <a:path extrusionOk="0" h="12633" w="632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4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rect b="b" l="l" r="r" t="t"/>
                <a:pathLst>
                  <a:path extrusionOk="0" h="667" w="224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4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rect b="b" l="l" r="r" t="t"/>
                <a:pathLst>
                  <a:path extrusionOk="0" h="760" w="396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rect b="b" l="l" r="r" t="t"/>
                <a:pathLst>
                  <a:path extrusionOk="0" h="2035" w="2412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4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rect b="b" l="l" r="r" t="t"/>
                <a:pathLst>
                  <a:path extrusionOk="0" h="1119" w="1327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rect b="b" l="l" r="r" t="t"/>
                <a:pathLst>
                  <a:path extrusionOk="0" h="2035" w="2411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4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rect b="b" l="l" r="r" t="t"/>
                <a:pathLst>
                  <a:path extrusionOk="0" h="1119" w="1324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4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rect b="b" l="l" r="r" t="t"/>
                <a:pathLst>
                  <a:path extrusionOk="0" h="2012" w="1103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4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rect b="b" l="l" r="r" t="t"/>
                <a:pathLst>
                  <a:path extrusionOk="0" h="2012" w="1106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4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rect b="b" l="l" r="r" t="t"/>
                <a:pathLst>
                  <a:path extrusionOk="0" h="6125" w="1789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4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rect b="b" l="l" r="r" t="t"/>
                <a:pathLst>
                  <a:path extrusionOk="0" h="6126" w="198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4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rect b="b" l="l" r="r" t="t"/>
                <a:pathLst>
                  <a:path extrusionOk="0" h="6125" w="1791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rect b="b" l="l" r="r" t="t"/>
                <a:pathLst>
                  <a:path extrusionOk="0" h="6126" w="1981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rect b="b" l="l" r="r" t="t"/>
                <a:pathLst>
                  <a:path extrusionOk="0" h="31642" w="13214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rect b="b" l="l" r="r" t="t"/>
                <a:pathLst>
                  <a:path extrusionOk="0" h="28482" w="9517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rect b="b" l="l" r="r" t="t"/>
                <a:pathLst>
                  <a:path extrusionOk="0" h="23479" w="1154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rect b="b" l="l" r="r" t="t"/>
                <a:pathLst>
                  <a:path extrusionOk="0" h="23479" w="1156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rect b="b" l="l" r="r" t="t"/>
                <a:pathLst>
                  <a:path extrusionOk="0" h="13169" w="1020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rect b="b" l="l" r="r" t="t"/>
                <a:pathLst>
                  <a:path extrusionOk="0" h="7127" w="3396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rect b="b" l="l" r="r" t="t"/>
                <a:pathLst>
                  <a:path extrusionOk="0" h="4165" w="3357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rect b="b" l="l" r="r" t="t"/>
                <a:pathLst>
                  <a:path extrusionOk="0" h="759" w="3276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4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rect b="b" l="l" r="r" t="t"/>
                <a:pathLst>
                  <a:path extrusionOk="0" h="7127" w="3397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4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rect b="b" l="l" r="r" t="t"/>
                <a:pathLst>
                  <a:path extrusionOk="0" h="4165" w="3352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rect b="b" l="l" r="r" t="t"/>
                <a:pathLst>
                  <a:path extrusionOk="0" h="759" w="3277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rect b="b" l="l" r="r" t="t"/>
                <a:pathLst>
                  <a:path extrusionOk="0" h="6712" w="7662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rect b="b" l="l" r="r" t="t"/>
                <a:pathLst>
                  <a:path extrusionOk="0" h="5372" w="6126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rect b="b" l="l" r="r" t="t"/>
                <a:pathLst>
                  <a:path extrusionOk="0" h="809" w="3083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rect b="b" l="l" r="r" t="t"/>
                <a:pathLst>
                  <a:path extrusionOk="0" h="1902" w="190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rect b="b" l="l" r="r" t="t"/>
                <a:pathLst>
                  <a:path extrusionOk="0" h="1902" w="190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rect b="b" l="l" r="r" t="t"/>
                <a:pathLst>
                  <a:path extrusionOk="0" h="12060" w="667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rect b="b" l="l" r="r" t="t"/>
                <a:pathLst>
                  <a:path extrusionOk="0" h="1125" w="401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rect b="b" l="l" r="r" t="t"/>
                <a:pathLst>
                  <a:path extrusionOk="0" h="759" w="431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4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rect b="b" l="l" r="r" t="t"/>
                <a:pathLst>
                  <a:path extrusionOk="0" h="12060" w="666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rect b="b" l="l" r="r" t="t"/>
                <a:pathLst>
                  <a:path extrusionOk="0" h="1125" w="40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rect b="b" l="l" r="r" t="t"/>
                <a:pathLst>
                  <a:path extrusionOk="0" h="759" w="432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4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rect b="b" l="l" r="r" t="t"/>
                <a:pathLst>
                  <a:path extrusionOk="0" h="2123" w="2344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rect b="b" l="l" r="r" t="t"/>
                <a:pathLst>
                  <a:path extrusionOk="0" h="1170" w="1293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rect b="b" l="l" r="r" t="t"/>
                <a:pathLst>
                  <a:path extrusionOk="0" h="2123" w="2345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rect b="b" l="l" r="r" t="t"/>
                <a:pathLst>
                  <a:path extrusionOk="0" h="1170" w="1292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rect b="b" l="l" r="r" t="t"/>
                <a:pathLst>
                  <a:path extrusionOk="0" h="1879" w="1052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rect b="b" l="l" r="r" t="t"/>
                <a:pathLst>
                  <a:path extrusionOk="0" h="1879" w="1049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4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rect b="b" l="l" r="r" t="t"/>
                <a:pathLst>
                  <a:path extrusionOk="0" h="6157" w="1793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4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rect b="b" l="l" r="r" t="t"/>
                <a:pathLst>
                  <a:path extrusionOk="0" h="6157" w="1793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rect b="b" l="l" r="r" t="t"/>
                <a:pathLst>
                  <a:path extrusionOk="0" h="6157" w="1795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rect b="b" l="l" r="r" t="t"/>
                <a:pathLst>
                  <a:path extrusionOk="0" h="6157" w="1795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rect b="b" l="l" r="r" t="t"/>
                <a:pathLst>
                  <a:path extrusionOk="0" h="34020" w="14653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rect b="b" l="l" r="r" t="t"/>
                <a:pathLst>
                  <a:path extrusionOk="0" h="4572" w="10546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rect b="b" l="l" r="r" t="t"/>
                <a:pathLst>
                  <a:path extrusionOk="0" h="7523" w="12348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rect b="b" l="l" r="r" t="t"/>
                <a:pathLst>
                  <a:path extrusionOk="0" h="6853" w="3672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rect b="b" l="l" r="r" t="t"/>
                <a:pathLst>
                  <a:path extrusionOk="0" h="764" w="3512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rect b="b" l="l" r="r" t="t"/>
                <a:pathLst>
                  <a:path extrusionOk="0" h="6853" w="3671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rect b="b" l="l" r="r" t="t"/>
                <a:pathLst>
                  <a:path extrusionOk="0" h="764" w="3516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rect b="b" l="l" r="r" t="t"/>
                <a:pathLst>
                  <a:path extrusionOk="0" h="22722" w="9118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rect b="b" l="l" r="r" t="t"/>
                <a:pathLst>
                  <a:path extrusionOk="0" h="21314" w="7292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4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rect b="b" l="l" r="r" t="t"/>
                <a:pathLst>
                  <a:path extrusionOk="0" h="650" w="3579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4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rect b="b" l="l" r="r" t="t"/>
                <a:pathLst>
                  <a:path extrusionOk="0" h="16778" w="1616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rect b="b" l="l" r="r" t="t"/>
                <a:pathLst>
                  <a:path extrusionOk="0" h="16903" w="1616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rect b="b" l="l" r="r" t="t"/>
                <a:pathLst>
                  <a:path extrusionOk="0" h="1186" w="7652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4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rect b="b" l="l" r="r" t="t"/>
                <a:pathLst>
                  <a:path extrusionOk="0" h="2695" w="569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4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rect b="b" l="l" r="r" t="t"/>
                <a:pathLst>
                  <a:path extrusionOk="0" h="1901" w="1902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rect b="b" l="l" r="r" t="t"/>
                <a:pathLst>
                  <a:path extrusionOk="0" h="1901" w="190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rect b="b" l="l" r="r" t="t"/>
                <a:pathLst>
                  <a:path extrusionOk="0" h="15575" w="418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rect b="b" l="l" r="r" t="t"/>
                <a:pathLst>
                  <a:path extrusionOk="0" h="15575" w="423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rect b="b" l="l" r="r" t="t"/>
                <a:pathLst>
                  <a:path extrusionOk="0" h="2369" w="2739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rect b="b" l="l" r="r" t="t"/>
                <a:pathLst>
                  <a:path extrusionOk="0" h="1305" w="1509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rect b="b" l="l" r="r" t="t"/>
                <a:pathLst>
                  <a:path extrusionOk="0" h="2369" w="274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rect b="b" l="l" r="r" t="t"/>
                <a:pathLst>
                  <a:path extrusionOk="0" h="1305" w="1511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rect b="b" l="l" r="r" t="t"/>
                <a:pathLst>
                  <a:path extrusionOk="0" h="2486" w="1181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rect b="b" l="l" r="r" t="t"/>
                <a:pathLst>
                  <a:path extrusionOk="0" h="2486" w="1182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rect b="b" l="l" r="r" t="t"/>
                <a:pathLst>
                  <a:path extrusionOk="0" h="5606" w="1498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rect b="b" l="l" r="r" t="t"/>
                <a:pathLst>
                  <a:path extrusionOk="0" h="5607" w="1498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rect b="b" l="l" r="r" t="t"/>
                <a:pathLst>
                  <a:path extrusionOk="0" h="5606" w="1492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rect b="b" l="l" r="r" t="t"/>
                <a:pathLst>
                  <a:path extrusionOk="0" h="5607" w="1492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rect b="b" l="l" r="r" t="t"/>
                <a:pathLst>
                  <a:path extrusionOk="0" h="28491" w="14985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rect b="b" l="l" r="r" t="t"/>
                <a:pathLst>
                  <a:path extrusionOk="0" h="4409" w="1045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rect b="b" l="l" r="r" t="t"/>
                <a:pathLst>
                  <a:path extrusionOk="0" h="8181" w="7627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rect b="b" l="l" r="r" t="t"/>
                <a:pathLst>
                  <a:path extrusionOk="0" h="7662" w="11106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rect b="b" l="l" r="r" t="t"/>
                <a:pathLst>
                  <a:path extrusionOk="0" h="3277" w="761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rect b="b" l="l" r="r" t="t"/>
                <a:pathLst>
                  <a:path extrusionOk="0" h="7365" w="11069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rect b="b" l="l" r="r" t="t"/>
                <a:pathLst>
                  <a:path extrusionOk="0" h="6552" w="3453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rect b="b" l="l" r="r" t="t"/>
                <a:pathLst>
                  <a:path extrusionOk="0" h="759" w="356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rect b="b" l="l" r="r" t="t"/>
                <a:pathLst>
                  <a:path extrusionOk="0" h="6552" w="3459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rect b="b" l="l" r="r" t="t"/>
                <a:pathLst>
                  <a:path extrusionOk="0" h="759" w="3565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rect b="b" l="l" r="r" t="t"/>
                <a:pathLst>
                  <a:path extrusionOk="0" h="4431" w="8741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rect b="b" l="l" r="r" t="t"/>
                <a:pathLst>
                  <a:path extrusionOk="0" h="3272" w="6992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rect b="b" l="l" r="r" t="t"/>
                <a:pathLst>
                  <a:path extrusionOk="0" h="774" w="3041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rect b="b" l="l" r="r" t="t"/>
                <a:pathLst>
                  <a:path extrusionOk="0" h="1785" w="1785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rect b="b" l="l" r="r" t="t"/>
                <a:pathLst>
                  <a:path extrusionOk="0" h="1785" w="1791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rect b="b" l="l" r="r" t="t"/>
                <a:pathLst>
                  <a:path extrusionOk="0" h="4368" w="45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rect b="b" l="l" r="r" t="t"/>
                <a:pathLst>
                  <a:path extrusionOk="0" h="4368" w="449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rect b="b" l="l" r="r" t="t"/>
                <a:pathLst>
                  <a:path extrusionOk="0" h="1775" w="2628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rect b="b" l="l" r="r" t="t"/>
                <a:pathLst>
                  <a:path extrusionOk="0" h="976" w="1448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rect b="b" l="l" r="r" t="t"/>
                <a:pathLst>
                  <a:path extrusionOk="0" h="1775" w="2628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rect b="b" l="l" r="r" t="t"/>
                <a:pathLst>
                  <a:path extrusionOk="0" h="976" w="1448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rect b="b" l="l" r="r" t="t"/>
                <a:pathLst>
                  <a:path extrusionOk="0" h="14373" w="13929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rect b="b" l="l" r="r" t="t"/>
                <a:pathLst>
                  <a:path extrusionOk="0" h="11501" w="11147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4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08" name="Google Shape;908;p34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rect b="b" l="l" r="r" t="t"/>
                <a:pathLst>
                  <a:path extrusionOk="0" h="1519" w="7981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rect b="b" l="l" r="r" t="t"/>
                <a:pathLst>
                  <a:path extrusionOk="0" h="1519" w="7976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0" name="Google Shape;910;p34"/>
          <p:cNvSpPr txBox="1"/>
          <p:nvPr>
            <p:ph idx="1" type="subTitle"/>
          </p:nvPr>
        </p:nvSpPr>
        <p:spPr>
          <a:xfrm>
            <a:off x="386950" y="741400"/>
            <a:ext cx="21915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 sellers with at least 5 car listings</a:t>
            </a:r>
            <a:endParaRPr/>
          </a:p>
        </p:txBody>
      </p:sp>
      <p:pic>
        <p:nvPicPr>
          <p:cNvPr id="911" name="Google Shape;9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38" y="481325"/>
            <a:ext cx="6322286" cy="43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4"/>
          <p:cNvSpPr/>
          <p:nvPr/>
        </p:nvSpPr>
        <p:spPr>
          <a:xfrm>
            <a:off x="420950" y="1701675"/>
            <a:ext cx="20250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4"/>
          <p:cNvSpPr txBox="1"/>
          <p:nvPr/>
        </p:nvSpPr>
        <p:spPr>
          <a:xfrm>
            <a:off x="415388" y="2058800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Car Empire Automobiles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4" name="Google Shape;914;p34"/>
          <p:cNvSpPr txBox="1"/>
          <p:nvPr/>
        </p:nvSpPr>
        <p:spPr>
          <a:xfrm>
            <a:off x="386938" y="1795725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Higher-end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Keywords</a:t>
            </a:r>
            <a:endParaRPr/>
          </a:p>
        </p:txBody>
      </p:sp>
      <p:sp>
        <p:nvSpPr>
          <p:cNvPr id="920" name="Google Shape;920;p35"/>
          <p:cNvSpPr txBox="1"/>
          <p:nvPr>
            <p:ph idx="1" type="body"/>
          </p:nvPr>
        </p:nvSpPr>
        <p:spPr>
          <a:xfrm>
            <a:off x="5972625" y="1194950"/>
            <a:ext cx="269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Trade 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Viewing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Number of owners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Loan (in-house? bank?)</a:t>
            </a:r>
            <a:endParaRPr sz="2000"/>
          </a:p>
        </p:txBody>
      </p:sp>
      <p:pic>
        <p:nvPicPr>
          <p:cNvPr id="921" name="Google Shape;9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0" y="1249563"/>
            <a:ext cx="5217650" cy="2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6"/>
          <p:cNvSpPr txBox="1"/>
          <p:nvPr>
            <p:ph type="title"/>
          </p:nvPr>
        </p:nvSpPr>
        <p:spPr>
          <a:xfrm>
            <a:off x="454204" y="352800"/>
            <a:ext cx="3329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Depreciation</a:t>
            </a: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823425" y="3789650"/>
            <a:ext cx="23301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3413040" y="3789650"/>
            <a:ext cx="5447700" cy="79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6"/>
          <p:cNvSpPr txBox="1"/>
          <p:nvPr/>
        </p:nvSpPr>
        <p:spPr>
          <a:xfrm>
            <a:off x="970488" y="3890275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$</a:t>
            </a: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18,137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970488" y="4123075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avg. depreciation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 flipH="1">
            <a:off x="3563800" y="3844950"/>
            <a:ext cx="514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For the company  to remain competitive against the biggest competitor SG Carmart, they would have to price the depreciation below the avg rate.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32" name="Google Shape;932;p36"/>
          <p:cNvGrpSpPr/>
          <p:nvPr/>
        </p:nvGrpSpPr>
        <p:grpSpPr>
          <a:xfrm>
            <a:off x="819479" y="1497936"/>
            <a:ext cx="1077074" cy="1071601"/>
            <a:chOff x="941825" y="1497936"/>
            <a:chExt cx="1077074" cy="1071601"/>
          </a:xfrm>
        </p:grpSpPr>
        <p:sp>
          <p:nvSpPr>
            <p:cNvPr id="933" name="Google Shape;933;p36"/>
            <p:cNvSpPr/>
            <p:nvPr/>
          </p:nvSpPr>
          <p:spPr>
            <a:xfrm>
              <a:off x="947299" y="1497937"/>
              <a:ext cx="1071600" cy="107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941825" y="1497936"/>
              <a:ext cx="1071600" cy="1071600"/>
            </a:xfrm>
            <a:prstGeom prst="pie">
              <a:avLst>
                <a:gd fmla="val 0" name="adj1"/>
                <a:gd fmla="val 736737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5" name="Google Shape;935;p36"/>
            <p:cNvGrpSpPr/>
            <p:nvPr/>
          </p:nvGrpSpPr>
          <p:grpSpPr>
            <a:xfrm>
              <a:off x="1110392" y="1660945"/>
              <a:ext cx="745400" cy="745520"/>
              <a:chOff x="1959049" y="1148473"/>
              <a:chExt cx="2428804" cy="2429195"/>
            </a:xfrm>
          </p:grpSpPr>
          <p:sp>
            <p:nvSpPr>
              <p:cNvPr id="936" name="Google Shape;936;p36"/>
              <p:cNvSpPr/>
              <p:nvPr/>
            </p:nvSpPr>
            <p:spPr>
              <a:xfrm>
                <a:off x="1959050" y="1149826"/>
                <a:ext cx="2428800" cy="2427668"/>
              </a:xfrm>
              <a:custGeom>
                <a:rect b="b" l="l" r="r" t="t"/>
                <a:pathLst>
                  <a:path extrusionOk="0" h="8580" w="8584">
                    <a:moveTo>
                      <a:pt x="4292" y="0"/>
                    </a:moveTo>
                    <a:cubicBezTo>
                      <a:pt x="1922" y="0"/>
                      <a:pt x="1" y="1918"/>
                      <a:pt x="1" y="4288"/>
                    </a:cubicBezTo>
                    <a:cubicBezTo>
                      <a:pt x="1" y="6658"/>
                      <a:pt x="1922" y="8579"/>
                      <a:pt x="4292" y="8579"/>
                    </a:cubicBezTo>
                    <a:cubicBezTo>
                      <a:pt x="6662" y="8579"/>
                      <a:pt x="8584" y="6658"/>
                      <a:pt x="8584" y="4288"/>
                    </a:cubicBezTo>
                    <a:cubicBezTo>
                      <a:pt x="8584" y="1918"/>
                      <a:pt x="6662" y="0"/>
                      <a:pt x="42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6"/>
              <p:cNvSpPr/>
              <p:nvPr/>
            </p:nvSpPr>
            <p:spPr>
              <a:xfrm>
                <a:off x="1959049" y="1148473"/>
                <a:ext cx="2428803" cy="2429195"/>
              </a:xfrm>
              <a:custGeom>
                <a:rect b="b" l="l" r="r" t="t"/>
                <a:pathLst>
                  <a:path extrusionOk="0" h="6201" w="6200">
                    <a:moveTo>
                      <a:pt x="2465" y="490"/>
                    </a:moveTo>
                    <a:cubicBezTo>
                      <a:pt x="2634" y="490"/>
                      <a:pt x="2783" y="637"/>
                      <a:pt x="2783" y="817"/>
                    </a:cubicBezTo>
                    <a:lnTo>
                      <a:pt x="2783" y="1354"/>
                    </a:lnTo>
                    <a:cubicBezTo>
                      <a:pt x="2783" y="1487"/>
                      <a:pt x="2699" y="1606"/>
                      <a:pt x="2570" y="1655"/>
                    </a:cubicBezTo>
                    <a:cubicBezTo>
                      <a:pt x="2534" y="1669"/>
                      <a:pt x="2494" y="1686"/>
                      <a:pt x="2459" y="1700"/>
                    </a:cubicBezTo>
                    <a:cubicBezTo>
                      <a:pt x="2414" y="1721"/>
                      <a:pt x="2365" y="1731"/>
                      <a:pt x="2318" y="1731"/>
                    </a:cubicBezTo>
                    <a:cubicBezTo>
                      <a:pt x="2234" y="1731"/>
                      <a:pt x="2153" y="1700"/>
                      <a:pt x="2090" y="1637"/>
                    </a:cubicBezTo>
                    <a:lnTo>
                      <a:pt x="1713" y="1260"/>
                    </a:lnTo>
                    <a:cubicBezTo>
                      <a:pt x="1562" y="1114"/>
                      <a:pt x="1589" y="861"/>
                      <a:pt x="1771" y="754"/>
                    </a:cubicBezTo>
                    <a:cubicBezTo>
                      <a:pt x="1961" y="648"/>
                      <a:pt x="2166" y="559"/>
                      <a:pt x="2383" y="502"/>
                    </a:cubicBezTo>
                    <a:cubicBezTo>
                      <a:pt x="2411" y="494"/>
                      <a:pt x="2438" y="490"/>
                      <a:pt x="2465" y="490"/>
                    </a:cubicBezTo>
                    <a:close/>
                    <a:moveTo>
                      <a:pt x="3738" y="490"/>
                    </a:moveTo>
                    <a:cubicBezTo>
                      <a:pt x="3765" y="490"/>
                      <a:pt x="3793" y="494"/>
                      <a:pt x="3821" y="502"/>
                    </a:cubicBezTo>
                    <a:cubicBezTo>
                      <a:pt x="4034" y="559"/>
                      <a:pt x="4243" y="648"/>
                      <a:pt x="4434" y="754"/>
                    </a:cubicBezTo>
                    <a:cubicBezTo>
                      <a:pt x="4612" y="861"/>
                      <a:pt x="4638" y="1114"/>
                      <a:pt x="4491" y="1260"/>
                    </a:cubicBezTo>
                    <a:lnTo>
                      <a:pt x="4110" y="1637"/>
                    </a:lnTo>
                    <a:cubicBezTo>
                      <a:pt x="4050" y="1700"/>
                      <a:pt x="3969" y="1731"/>
                      <a:pt x="3886" y="1731"/>
                    </a:cubicBezTo>
                    <a:cubicBezTo>
                      <a:pt x="3839" y="1731"/>
                      <a:pt x="3791" y="1721"/>
                      <a:pt x="3746" y="1700"/>
                    </a:cubicBezTo>
                    <a:cubicBezTo>
                      <a:pt x="3706" y="1686"/>
                      <a:pt x="3670" y="1669"/>
                      <a:pt x="3635" y="1655"/>
                    </a:cubicBezTo>
                    <a:cubicBezTo>
                      <a:pt x="3506" y="1606"/>
                      <a:pt x="3418" y="1487"/>
                      <a:pt x="3418" y="1354"/>
                    </a:cubicBezTo>
                    <a:lnTo>
                      <a:pt x="3418" y="817"/>
                    </a:lnTo>
                    <a:cubicBezTo>
                      <a:pt x="3418" y="637"/>
                      <a:pt x="3566" y="490"/>
                      <a:pt x="3738" y="490"/>
                    </a:cubicBezTo>
                    <a:close/>
                    <a:moveTo>
                      <a:pt x="1031" y="1615"/>
                    </a:moveTo>
                    <a:cubicBezTo>
                      <a:pt x="1114" y="1615"/>
                      <a:pt x="1197" y="1646"/>
                      <a:pt x="1260" y="1709"/>
                    </a:cubicBezTo>
                    <a:lnTo>
                      <a:pt x="1642" y="2090"/>
                    </a:lnTo>
                    <a:cubicBezTo>
                      <a:pt x="1740" y="2188"/>
                      <a:pt x="1762" y="2335"/>
                      <a:pt x="1705" y="2459"/>
                    </a:cubicBezTo>
                    <a:cubicBezTo>
                      <a:pt x="1687" y="2495"/>
                      <a:pt x="1668" y="2530"/>
                      <a:pt x="1656" y="2569"/>
                    </a:cubicBezTo>
                    <a:cubicBezTo>
                      <a:pt x="1611" y="2694"/>
                      <a:pt x="1492" y="2782"/>
                      <a:pt x="1353" y="2782"/>
                    </a:cubicBezTo>
                    <a:lnTo>
                      <a:pt x="816" y="2782"/>
                    </a:lnTo>
                    <a:cubicBezTo>
                      <a:pt x="608" y="2782"/>
                      <a:pt x="448" y="2583"/>
                      <a:pt x="501" y="2379"/>
                    </a:cubicBezTo>
                    <a:cubicBezTo>
                      <a:pt x="564" y="2166"/>
                      <a:pt x="648" y="1962"/>
                      <a:pt x="759" y="1770"/>
                    </a:cubicBezTo>
                    <a:cubicBezTo>
                      <a:pt x="817" y="1668"/>
                      <a:pt x="923" y="1615"/>
                      <a:pt x="1031" y="1615"/>
                    </a:cubicBezTo>
                    <a:close/>
                    <a:moveTo>
                      <a:pt x="5171" y="1615"/>
                    </a:moveTo>
                    <a:cubicBezTo>
                      <a:pt x="5280" y="1615"/>
                      <a:pt x="5388" y="1668"/>
                      <a:pt x="5446" y="1770"/>
                    </a:cubicBezTo>
                    <a:cubicBezTo>
                      <a:pt x="5552" y="1962"/>
                      <a:pt x="5641" y="2166"/>
                      <a:pt x="5699" y="2379"/>
                    </a:cubicBezTo>
                    <a:cubicBezTo>
                      <a:pt x="5757" y="2583"/>
                      <a:pt x="5593" y="2782"/>
                      <a:pt x="5384" y="2782"/>
                    </a:cubicBezTo>
                    <a:lnTo>
                      <a:pt x="4847" y="2782"/>
                    </a:lnTo>
                    <a:cubicBezTo>
                      <a:pt x="4714" y="2782"/>
                      <a:pt x="4594" y="2694"/>
                      <a:pt x="4545" y="2569"/>
                    </a:cubicBezTo>
                    <a:cubicBezTo>
                      <a:pt x="4532" y="2530"/>
                      <a:pt x="4518" y="2495"/>
                      <a:pt x="4501" y="2459"/>
                    </a:cubicBezTo>
                    <a:cubicBezTo>
                      <a:pt x="4442" y="2335"/>
                      <a:pt x="4465" y="2188"/>
                      <a:pt x="4563" y="2090"/>
                    </a:cubicBezTo>
                    <a:lnTo>
                      <a:pt x="4940" y="1709"/>
                    </a:lnTo>
                    <a:cubicBezTo>
                      <a:pt x="5003" y="1646"/>
                      <a:pt x="5087" y="1615"/>
                      <a:pt x="5171" y="1615"/>
                    </a:cubicBezTo>
                    <a:close/>
                    <a:moveTo>
                      <a:pt x="1353" y="3417"/>
                    </a:moveTo>
                    <a:cubicBezTo>
                      <a:pt x="1492" y="3417"/>
                      <a:pt x="1611" y="3501"/>
                      <a:pt x="1656" y="3630"/>
                    </a:cubicBezTo>
                    <a:cubicBezTo>
                      <a:pt x="1668" y="3671"/>
                      <a:pt x="1687" y="3706"/>
                      <a:pt x="1705" y="3741"/>
                    </a:cubicBezTo>
                    <a:cubicBezTo>
                      <a:pt x="1762" y="3866"/>
                      <a:pt x="1740" y="4013"/>
                      <a:pt x="1642" y="4110"/>
                    </a:cubicBezTo>
                    <a:lnTo>
                      <a:pt x="1260" y="4487"/>
                    </a:lnTo>
                    <a:cubicBezTo>
                      <a:pt x="1196" y="4553"/>
                      <a:pt x="1112" y="4585"/>
                      <a:pt x="1029" y="4585"/>
                    </a:cubicBezTo>
                    <a:cubicBezTo>
                      <a:pt x="921" y="4585"/>
                      <a:pt x="816" y="4532"/>
                      <a:pt x="759" y="4429"/>
                    </a:cubicBezTo>
                    <a:cubicBezTo>
                      <a:pt x="648" y="4239"/>
                      <a:pt x="564" y="4034"/>
                      <a:pt x="501" y="3817"/>
                    </a:cubicBezTo>
                    <a:cubicBezTo>
                      <a:pt x="448" y="3618"/>
                      <a:pt x="608" y="3417"/>
                      <a:pt x="816" y="3417"/>
                    </a:cubicBezTo>
                    <a:close/>
                    <a:moveTo>
                      <a:pt x="5384" y="3417"/>
                    </a:moveTo>
                    <a:cubicBezTo>
                      <a:pt x="5593" y="3417"/>
                      <a:pt x="5757" y="3618"/>
                      <a:pt x="5699" y="3817"/>
                    </a:cubicBezTo>
                    <a:cubicBezTo>
                      <a:pt x="5641" y="4034"/>
                      <a:pt x="5552" y="4239"/>
                      <a:pt x="5446" y="4429"/>
                    </a:cubicBezTo>
                    <a:cubicBezTo>
                      <a:pt x="5388" y="4532"/>
                      <a:pt x="5282" y="4585"/>
                      <a:pt x="5173" y="4585"/>
                    </a:cubicBezTo>
                    <a:cubicBezTo>
                      <a:pt x="5089" y="4585"/>
                      <a:pt x="5004" y="4553"/>
                      <a:pt x="4940" y="4487"/>
                    </a:cubicBezTo>
                    <a:lnTo>
                      <a:pt x="4563" y="4110"/>
                    </a:lnTo>
                    <a:cubicBezTo>
                      <a:pt x="4465" y="4013"/>
                      <a:pt x="4442" y="3866"/>
                      <a:pt x="4501" y="3741"/>
                    </a:cubicBezTo>
                    <a:cubicBezTo>
                      <a:pt x="4518" y="3706"/>
                      <a:pt x="4532" y="3671"/>
                      <a:pt x="4545" y="3630"/>
                    </a:cubicBezTo>
                    <a:cubicBezTo>
                      <a:pt x="4594" y="3501"/>
                      <a:pt x="4714" y="3417"/>
                      <a:pt x="4847" y="3417"/>
                    </a:cubicBezTo>
                    <a:close/>
                    <a:moveTo>
                      <a:pt x="2321" y="4466"/>
                    </a:moveTo>
                    <a:cubicBezTo>
                      <a:pt x="2368" y="4466"/>
                      <a:pt x="2415" y="4476"/>
                      <a:pt x="2459" y="4496"/>
                    </a:cubicBezTo>
                    <a:cubicBezTo>
                      <a:pt x="2494" y="4513"/>
                      <a:pt x="2534" y="4531"/>
                      <a:pt x="2570" y="4545"/>
                    </a:cubicBezTo>
                    <a:cubicBezTo>
                      <a:pt x="2699" y="4593"/>
                      <a:pt x="2783" y="4709"/>
                      <a:pt x="2783" y="4847"/>
                    </a:cubicBezTo>
                    <a:lnTo>
                      <a:pt x="2783" y="5384"/>
                    </a:lnTo>
                    <a:cubicBezTo>
                      <a:pt x="2783" y="5565"/>
                      <a:pt x="2632" y="5709"/>
                      <a:pt x="2462" y="5709"/>
                    </a:cubicBezTo>
                    <a:cubicBezTo>
                      <a:pt x="2436" y="5709"/>
                      <a:pt x="2410" y="5706"/>
                      <a:pt x="2383" y="5699"/>
                    </a:cubicBezTo>
                    <a:cubicBezTo>
                      <a:pt x="2166" y="5637"/>
                      <a:pt x="1961" y="5552"/>
                      <a:pt x="1771" y="5445"/>
                    </a:cubicBezTo>
                    <a:cubicBezTo>
                      <a:pt x="1589" y="5339"/>
                      <a:pt x="1562" y="5086"/>
                      <a:pt x="1713" y="4939"/>
                    </a:cubicBezTo>
                    <a:lnTo>
                      <a:pt x="2090" y="4558"/>
                    </a:lnTo>
                    <a:cubicBezTo>
                      <a:pt x="2153" y="4498"/>
                      <a:pt x="2237" y="4466"/>
                      <a:pt x="2321" y="4466"/>
                    </a:cubicBezTo>
                    <a:close/>
                    <a:moveTo>
                      <a:pt x="3883" y="4466"/>
                    </a:moveTo>
                    <a:cubicBezTo>
                      <a:pt x="3967" y="4466"/>
                      <a:pt x="4050" y="4498"/>
                      <a:pt x="4110" y="4558"/>
                    </a:cubicBezTo>
                    <a:lnTo>
                      <a:pt x="4491" y="4939"/>
                    </a:lnTo>
                    <a:cubicBezTo>
                      <a:pt x="4638" y="5086"/>
                      <a:pt x="4612" y="5339"/>
                      <a:pt x="4434" y="5445"/>
                    </a:cubicBezTo>
                    <a:cubicBezTo>
                      <a:pt x="4243" y="5552"/>
                      <a:pt x="4034" y="5637"/>
                      <a:pt x="3821" y="5699"/>
                    </a:cubicBezTo>
                    <a:cubicBezTo>
                      <a:pt x="3794" y="5706"/>
                      <a:pt x="3767" y="5709"/>
                      <a:pt x="3741" y="5709"/>
                    </a:cubicBezTo>
                    <a:cubicBezTo>
                      <a:pt x="3568" y="5709"/>
                      <a:pt x="3418" y="5565"/>
                      <a:pt x="3418" y="5384"/>
                    </a:cubicBezTo>
                    <a:lnTo>
                      <a:pt x="3418" y="4847"/>
                    </a:lnTo>
                    <a:cubicBezTo>
                      <a:pt x="3418" y="4709"/>
                      <a:pt x="3506" y="4593"/>
                      <a:pt x="3635" y="4545"/>
                    </a:cubicBezTo>
                    <a:cubicBezTo>
                      <a:pt x="3670" y="4531"/>
                      <a:pt x="3706" y="4513"/>
                      <a:pt x="3746" y="4496"/>
                    </a:cubicBezTo>
                    <a:cubicBezTo>
                      <a:pt x="3790" y="4476"/>
                      <a:pt x="3837" y="4466"/>
                      <a:pt x="3883" y="4466"/>
                    </a:cubicBezTo>
                    <a:close/>
                    <a:moveTo>
                      <a:pt x="3102" y="0"/>
                    </a:moveTo>
                    <a:cubicBezTo>
                      <a:pt x="1389" y="0"/>
                      <a:pt x="0" y="1389"/>
                      <a:pt x="0" y="3098"/>
                    </a:cubicBezTo>
                    <a:cubicBezTo>
                      <a:pt x="0" y="4812"/>
                      <a:pt x="1389" y="6201"/>
                      <a:pt x="3102" y="6201"/>
                    </a:cubicBezTo>
                    <a:cubicBezTo>
                      <a:pt x="4815" y="6201"/>
                      <a:pt x="6200" y="4812"/>
                      <a:pt x="6200" y="3098"/>
                    </a:cubicBezTo>
                    <a:cubicBezTo>
                      <a:pt x="6200" y="1389"/>
                      <a:pt x="4815" y="0"/>
                      <a:pt x="3102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6"/>
              <p:cNvSpPr/>
              <p:nvPr/>
            </p:nvSpPr>
            <p:spPr>
              <a:xfrm>
                <a:off x="3174235" y="1148473"/>
                <a:ext cx="1213618" cy="2429195"/>
              </a:xfrm>
              <a:custGeom>
                <a:rect b="b" l="l" r="r" t="t"/>
                <a:pathLst>
                  <a:path extrusionOk="0" h="6201" w="3098">
                    <a:moveTo>
                      <a:pt x="636" y="490"/>
                    </a:moveTo>
                    <a:cubicBezTo>
                      <a:pt x="663" y="490"/>
                      <a:pt x="691" y="494"/>
                      <a:pt x="719" y="502"/>
                    </a:cubicBezTo>
                    <a:cubicBezTo>
                      <a:pt x="932" y="559"/>
                      <a:pt x="1141" y="648"/>
                      <a:pt x="1332" y="754"/>
                    </a:cubicBezTo>
                    <a:cubicBezTo>
                      <a:pt x="1510" y="861"/>
                      <a:pt x="1536" y="1114"/>
                      <a:pt x="1389" y="1260"/>
                    </a:cubicBezTo>
                    <a:lnTo>
                      <a:pt x="1008" y="1637"/>
                    </a:lnTo>
                    <a:cubicBezTo>
                      <a:pt x="948" y="1700"/>
                      <a:pt x="867" y="1731"/>
                      <a:pt x="784" y="1731"/>
                    </a:cubicBezTo>
                    <a:cubicBezTo>
                      <a:pt x="737" y="1731"/>
                      <a:pt x="689" y="1721"/>
                      <a:pt x="644" y="1700"/>
                    </a:cubicBezTo>
                    <a:cubicBezTo>
                      <a:pt x="604" y="1686"/>
                      <a:pt x="568" y="1669"/>
                      <a:pt x="533" y="1655"/>
                    </a:cubicBezTo>
                    <a:cubicBezTo>
                      <a:pt x="404" y="1606"/>
                      <a:pt x="316" y="1487"/>
                      <a:pt x="316" y="1354"/>
                    </a:cubicBezTo>
                    <a:lnTo>
                      <a:pt x="316" y="817"/>
                    </a:lnTo>
                    <a:cubicBezTo>
                      <a:pt x="316" y="637"/>
                      <a:pt x="464" y="490"/>
                      <a:pt x="636" y="490"/>
                    </a:cubicBezTo>
                    <a:close/>
                    <a:moveTo>
                      <a:pt x="2069" y="1615"/>
                    </a:moveTo>
                    <a:cubicBezTo>
                      <a:pt x="2178" y="1615"/>
                      <a:pt x="2286" y="1668"/>
                      <a:pt x="2344" y="1770"/>
                    </a:cubicBezTo>
                    <a:cubicBezTo>
                      <a:pt x="2450" y="1962"/>
                      <a:pt x="2539" y="2166"/>
                      <a:pt x="2597" y="2379"/>
                    </a:cubicBezTo>
                    <a:cubicBezTo>
                      <a:pt x="2655" y="2583"/>
                      <a:pt x="2491" y="2782"/>
                      <a:pt x="2282" y="2782"/>
                    </a:cubicBezTo>
                    <a:lnTo>
                      <a:pt x="1745" y="2782"/>
                    </a:lnTo>
                    <a:cubicBezTo>
                      <a:pt x="1612" y="2782"/>
                      <a:pt x="1492" y="2694"/>
                      <a:pt x="1443" y="2569"/>
                    </a:cubicBezTo>
                    <a:cubicBezTo>
                      <a:pt x="1430" y="2530"/>
                      <a:pt x="1416" y="2495"/>
                      <a:pt x="1399" y="2459"/>
                    </a:cubicBezTo>
                    <a:cubicBezTo>
                      <a:pt x="1340" y="2335"/>
                      <a:pt x="1363" y="2188"/>
                      <a:pt x="1461" y="2090"/>
                    </a:cubicBezTo>
                    <a:lnTo>
                      <a:pt x="1838" y="1709"/>
                    </a:lnTo>
                    <a:cubicBezTo>
                      <a:pt x="1901" y="1646"/>
                      <a:pt x="1985" y="1615"/>
                      <a:pt x="2069" y="1615"/>
                    </a:cubicBezTo>
                    <a:close/>
                    <a:moveTo>
                      <a:pt x="2282" y="3417"/>
                    </a:moveTo>
                    <a:cubicBezTo>
                      <a:pt x="2491" y="3417"/>
                      <a:pt x="2655" y="3618"/>
                      <a:pt x="2597" y="3817"/>
                    </a:cubicBezTo>
                    <a:cubicBezTo>
                      <a:pt x="2539" y="4034"/>
                      <a:pt x="2450" y="4239"/>
                      <a:pt x="2344" y="4429"/>
                    </a:cubicBezTo>
                    <a:cubicBezTo>
                      <a:pt x="2286" y="4532"/>
                      <a:pt x="2180" y="4585"/>
                      <a:pt x="2071" y="4585"/>
                    </a:cubicBezTo>
                    <a:cubicBezTo>
                      <a:pt x="1987" y="4585"/>
                      <a:pt x="1902" y="4553"/>
                      <a:pt x="1838" y="4487"/>
                    </a:cubicBezTo>
                    <a:lnTo>
                      <a:pt x="1461" y="4110"/>
                    </a:lnTo>
                    <a:cubicBezTo>
                      <a:pt x="1363" y="4013"/>
                      <a:pt x="1340" y="3866"/>
                      <a:pt x="1399" y="3741"/>
                    </a:cubicBezTo>
                    <a:cubicBezTo>
                      <a:pt x="1416" y="3706"/>
                      <a:pt x="1430" y="3671"/>
                      <a:pt x="1443" y="3630"/>
                    </a:cubicBezTo>
                    <a:cubicBezTo>
                      <a:pt x="1492" y="3501"/>
                      <a:pt x="1612" y="3417"/>
                      <a:pt x="1745" y="3417"/>
                    </a:cubicBezTo>
                    <a:close/>
                    <a:moveTo>
                      <a:pt x="781" y="4466"/>
                    </a:moveTo>
                    <a:cubicBezTo>
                      <a:pt x="865" y="4466"/>
                      <a:pt x="948" y="4498"/>
                      <a:pt x="1008" y="4558"/>
                    </a:cubicBezTo>
                    <a:lnTo>
                      <a:pt x="1389" y="4939"/>
                    </a:lnTo>
                    <a:cubicBezTo>
                      <a:pt x="1536" y="5086"/>
                      <a:pt x="1510" y="5339"/>
                      <a:pt x="1332" y="5445"/>
                    </a:cubicBezTo>
                    <a:cubicBezTo>
                      <a:pt x="1141" y="5552"/>
                      <a:pt x="932" y="5637"/>
                      <a:pt x="719" y="5699"/>
                    </a:cubicBezTo>
                    <a:cubicBezTo>
                      <a:pt x="692" y="5706"/>
                      <a:pt x="665" y="5709"/>
                      <a:pt x="639" y="5709"/>
                    </a:cubicBezTo>
                    <a:cubicBezTo>
                      <a:pt x="466" y="5709"/>
                      <a:pt x="316" y="5565"/>
                      <a:pt x="316" y="5384"/>
                    </a:cubicBezTo>
                    <a:lnTo>
                      <a:pt x="316" y="4847"/>
                    </a:lnTo>
                    <a:cubicBezTo>
                      <a:pt x="316" y="4709"/>
                      <a:pt x="404" y="4593"/>
                      <a:pt x="533" y="4545"/>
                    </a:cubicBezTo>
                    <a:cubicBezTo>
                      <a:pt x="568" y="4531"/>
                      <a:pt x="604" y="4513"/>
                      <a:pt x="644" y="4496"/>
                    </a:cubicBezTo>
                    <a:cubicBezTo>
                      <a:pt x="688" y="4476"/>
                      <a:pt x="735" y="4466"/>
                      <a:pt x="781" y="4466"/>
                    </a:cubicBezTo>
                    <a:close/>
                    <a:moveTo>
                      <a:pt x="0" y="0"/>
                    </a:moveTo>
                    <a:lnTo>
                      <a:pt x="0" y="2264"/>
                    </a:lnTo>
                    <a:cubicBezTo>
                      <a:pt x="461" y="2264"/>
                      <a:pt x="834" y="2636"/>
                      <a:pt x="834" y="3098"/>
                    </a:cubicBezTo>
                    <a:cubicBezTo>
                      <a:pt x="834" y="3560"/>
                      <a:pt x="461" y="3937"/>
                      <a:pt x="0" y="3937"/>
                    </a:cubicBezTo>
                    <a:lnTo>
                      <a:pt x="0" y="6201"/>
                    </a:lnTo>
                    <a:cubicBezTo>
                      <a:pt x="1713" y="6201"/>
                      <a:pt x="3098" y="4812"/>
                      <a:pt x="3098" y="3098"/>
                    </a:cubicBezTo>
                    <a:cubicBezTo>
                      <a:pt x="3098" y="1389"/>
                      <a:pt x="1713" y="0"/>
                      <a:pt x="0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6"/>
              <p:cNvSpPr/>
              <p:nvPr/>
            </p:nvSpPr>
            <p:spPr>
              <a:xfrm>
                <a:off x="2839088" y="2028525"/>
                <a:ext cx="668700" cy="66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0" name="Google Shape;940;p36"/>
          <p:cNvSpPr txBox="1"/>
          <p:nvPr/>
        </p:nvSpPr>
        <p:spPr>
          <a:xfrm>
            <a:off x="4251950" y="2972300"/>
            <a:ext cx="4080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 modify this graph, click on it, follow the link, change the data and paste the resulting graph here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41" name="Google Shape;941;p36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925" y="680786"/>
            <a:ext cx="4398649" cy="233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2" name="Google Shape;942;p36"/>
          <p:cNvGrpSpPr/>
          <p:nvPr/>
        </p:nvGrpSpPr>
        <p:grpSpPr>
          <a:xfrm>
            <a:off x="2335950" y="1497936"/>
            <a:ext cx="1077074" cy="1071601"/>
            <a:chOff x="2499350" y="1497936"/>
            <a:chExt cx="1077074" cy="1071601"/>
          </a:xfrm>
        </p:grpSpPr>
        <p:sp>
          <p:nvSpPr>
            <p:cNvPr id="943" name="Google Shape;943;p36"/>
            <p:cNvSpPr/>
            <p:nvPr/>
          </p:nvSpPr>
          <p:spPr>
            <a:xfrm>
              <a:off x="2504824" y="1497937"/>
              <a:ext cx="1071600" cy="107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2499350" y="1497936"/>
              <a:ext cx="1071600" cy="1071600"/>
            </a:xfrm>
            <a:prstGeom prst="pie">
              <a:avLst>
                <a:gd fmla="val 0" name="adj1"/>
                <a:gd fmla="val 13460648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5" name="Google Shape;945;p36"/>
            <p:cNvGrpSpPr/>
            <p:nvPr/>
          </p:nvGrpSpPr>
          <p:grpSpPr>
            <a:xfrm>
              <a:off x="2667917" y="1660945"/>
              <a:ext cx="745400" cy="745520"/>
              <a:chOff x="1959049" y="1148473"/>
              <a:chExt cx="2428804" cy="2429195"/>
            </a:xfrm>
          </p:grpSpPr>
          <p:sp>
            <p:nvSpPr>
              <p:cNvPr id="946" name="Google Shape;946;p36"/>
              <p:cNvSpPr/>
              <p:nvPr/>
            </p:nvSpPr>
            <p:spPr>
              <a:xfrm>
                <a:off x="1959050" y="1149826"/>
                <a:ext cx="2428800" cy="2427668"/>
              </a:xfrm>
              <a:custGeom>
                <a:rect b="b" l="l" r="r" t="t"/>
                <a:pathLst>
                  <a:path extrusionOk="0" h="8580" w="8584">
                    <a:moveTo>
                      <a:pt x="4292" y="0"/>
                    </a:moveTo>
                    <a:cubicBezTo>
                      <a:pt x="1922" y="0"/>
                      <a:pt x="1" y="1918"/>
                      <a:pt x="1" y="4288"/>
                    </a:cubicBezTo>
                    <a:cubicBezTo>
                      <a:pt x="1" y="6658"/>
                      <a:pt x="1922" y="8579"/>
                      <a:pt x="4292" y="8579"/>
                    </a:cubicBezTo>
                    <a:cubicBezTo>
                      <a:pt x="6662" y="8579"/>
                      <a:pt x="8584" y="6658"/>
                      <a:pt x="8584" y="4288"/>
                    </a:cubicBezTo>
                    <a:cubicBezTo>
                      <a:pt x="8584" y="1918"/>
                      <a:pt x="6662" y="0"/>
                      <a:pt x="42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>
                <a:off x="1959049" y="1148473"/>
                <a:ext cx="2428803" cy="2429195"/>
              </a:xfrm>
              <a:custGeom>
                <a:rect b="b" l="l" r="r" t="t"/>
                <a:pathLst>
                  <a:path extrusionOk="0" h="6201" w="6200">
                    <a:moveTo>
                      <a:pt x="2465" y="490"/>
                    </a:moveTo>
                    <a:cubicBezTo>
                      <a:pt x="2634" y="490"/>
                      <a:pt x="2783" y="637"/>
                      <a:pt x="2783" y="817"/>
                    </a:cubicBezTo>
                    <a:lnTo>
                      <a:pt x="2783" y="1354"/>
                    </a:lnTo>
                    <a:cubicBezTo>
                      <a:pt x="2783" y="1487"/>
                      <a:pt x="2699" y="1606"/>
                      <a:pt x="2570" y="1655"/>
                    </a:cubicBezTo>
                    <a:cubicBezTo>
                      <a:pt x="2534" y="1669"/>
                      <a:pt x="2494" y="1686"/>
                      <a:pt x="2459" y="1700"/>
                    </a:cubicBezTo>
                    <a:cubicBezTo>
                      <a:pt x="2414" y="1721"/>
                      <a:pt x="2365" y="1731"/>
                      <a:pt x="2318" y="1731"/>
                    </a:cubicBezTo>
                    <a:cubicBezTo>
                      <a:pt x="2234" y="1731"/>
                      <a:pt x="2153" y="1700"/>
                      <a:pt x="2090" y="1637"/>
                    </a:cubicBezTo>
                    <a:lnTo>
                      <a:pt x="1713" y="1260"/>
                    </a:lnTo>
                    <a:cubicBezTo>
                      <a:pt x="1562" y="1114"/>
                      <a:pt x="1589" y="861"/>
                      <a:pt x="1771" y="754"/>
                    </a:cubicBezTo>
                    <a:cubicBezTo>
                      <a:pt x="1961" y="648"/>
                      <a:pt x="2166" y="559"/>
                      <a:pt x="2383" y="502"/>
                    </a:cubicBezTo>
                    <a:cubicBezTo>
                      <a:pt x="2411" y="494"/>
                      <a:pt x="2438" y="490"/>
                      <a:pt x="2465" y="490"/>
                    </a:cubicBezTo>
                    <a:close/>
                    <a:moveTo>
                      <a:pt x="3738" y="490"/>
                    </a:moveTo>
                    <a:cubicBezTo>
                      <a:pt x="3765" y="490"/>
                      <a:pt x="3793" y="494"/>
                      <a:pt x="3821" y="502"/>
                    </a:cubicBezTo>
                    <a:cubicBezTo>
                      <a:pt x="4034" y="559"/>
                      <a:pt x="4243" y="648"/>
                      <a:pt x="4434" y="754"/>
                    </a:cubicBezTo>
                    <a:cubicBezTo>
                      <a:pt x="4612" y="861"/>
                      <a:pt x="4638" y="1114"/>
                      <a:pt x="4491" y="1260"/>
                    </a:cubicBezTo>
                    <a:lnTo>
                      <a:pt x="4110" y="1637"/>
                    </a:lnTo>
                    <a:cubicBezTo>
                      <a:pt x="4050" y="1700"/>
                      <a:pt x="3969" y="1731"/>
                      <a:pt x="3886" y="1731"/>
                    </a:cubicBezTo>
                    <a:cubicBezTo>
                      <a:pt x="3839" y="1731"/>
                      <a:pt x="3791" y="1721"/>
                      <a:pt x="3746" y="1700"/>
                    </a:cubicBezTo>
                    <a:cubicBezTo>
                      <a:pt x="3706" y="1686"/>
                      <a:pt x="3670" y="1669"/>
                      <a:pt x="3635" y="1655"/>
                    </a:cubicBezTo>
                    <a:cubicBezTo>
                      <a:pt x="3506" y="1606"/>
                      <a:pt x="3418" y="1487"/>
                      <a:pt x="3418" y="1354"/>
                    </a:cubicBezTo>
                    <a:lnTo>
                      <a:pt x="3418" y="817"/>
                    </a:lnTo>
                    <a:cubicBezTo>
                      <a:pt x="3418" y="637"/>
                      <a:pt x="3566" y="490"/>
                      <a:pt x="3738" y="490"/>
                    </a:cubicBezTo>
                    <a:close/>
                    <a:moveTo>
                      <a:pt x="1031" y="1615"/>
                    </a:moveTo>
                    <a:cubicBezTo>
                      <a:pt x="1114" y="1615"/>
                      <a:pt x="1197" y="1646"/>
                      <a:pt x="1260" y="1709"/>
                    </a:cubicBezTo>
                    <a:lnTo>
                      <a:pt x="1642" y="2090"/>
                    </a:lnTo>
                    <a:cubicBezTo>
                      <a:pt x="1740" y="2188"/>
                      <a:pt x="1762" y="2335"/>
                      <a:pt x="1705" y="2459"/>
                    </a:cubicBezTo>
                    <a:cubicBezTo>
                      <a:pt x="1687" y="2495"/>
                      <a:pt x="1668" y="2530"/>
                      <a:pt x="1656" y="2569"/>
                    </a:cubicBezTo>
                    <a:cubicBezTo>
                      <a:pt x="1611" y="2694"/>
                      <a:pt x="1492" y="2782"/>
                      <a:pt x="1353" y="2782"/>
                    </a:cubicBezTo>
                    <a:lnTo>
                      <a:pt x="816" y="2782"/>
                    </a:lnTo>
                    <a:cubicBezTo>
                      <a:pt x="608" y="2782"/>
                      <a:pt x="448" y="2583"/>
                      <a:pt x="501" y="2379"/>
                    </a:cubicBezTo>
                    <a:cubicBezTo>
                      <a:pt x="564" y="2166"/>
                      <a:pt x="648" y="1962"/>
                      <a:pt x="759" y="1770"/>
                    </a:cubicBezTo>
                    <a:cubicBezTo>
                      <a:pt x="817" y="1668"/>
                      <a:pt x="923" y="1615"/>
                      <a:pt x="1031" y="1615"/>
                    </a:cubicBezTo>
                    <a:close/>
                    <a:moveTo>
                      <a:pt x="5171" y="1615"/>
                    </a:moveTo>
                    <a:cubicBezTo>
                      <a:pt x="5280" y="1615"/>
                      <a:pt x="5388" y="1668"/>
                      <a:pt x="5446" y="1770"/>
                    </a:cubicBezTo>
                    <a:cubicBezTo>
                      <a:pt x="5552" y="1962"/>
                      <a:pt x="5641" y="2166"/>
                      <a:pt x="5699" y="2379"/>
                    </a:cubicBezTo>
                    <a:cubicBezTo>
                      <a:pt x="5757" y="2583"/>
                      <a:pt x="5593" y="2782"/>
                      <a:pt x="5384" y="2782"/>
                    </a:cubicBezTo>
                    <a:lnTo>
                      <a:pt x="4847" y="2782"/>
                    </a:lnTo>
                    <a:cubicBezTo>
                      <a:pt x="4714" y="2782"/>
                      <a:pt x="4594" y="2694"/>
                      <a:pt x="4545" y="2569"/>
                    </a:cubicBezTo>
                    <a:cubicBezTo>
                      <a:pt x="4532" y="2530"/>
                      <a:pt x="4518" y="2495"/>
                      <a:pt x="4501" y="2459"/>
                    </a:cubicBezTo>
                    <a:cubicBezTo>
                      <a:pt x="4442" y="2335"/>
                      <a:pt x="4465" y="2188"/>
                      <a:pt x="4563" y="2090"/>
                    </a:cubicBezTo>
                    <a:lnTo>
                      <a:pt x="4940" y="1709"/>
                    </a:lnTo>
                    <a:cubicBezTo>
                      <a:pt x="5003" y="1646"/>
                      <a:pt x="5087" y="1615"/>
                      <a:pt x="5171" y="1615"/>
                    </a:cubicBezTo>
                    <a:close/>
                    <a:moveTo>
                      <a:pt x="1353" y="3417"/>
                    </a:moveTo>
                    <a:cubicBezTo>
                      <a:pt x="1492" y="3417"/>
                      <a:pt x="1611" y="3501"/>
                      <a:pt x="1656" y="3630"/>
                    </a:cubicBezTo>
                    <a:cubicBezTo>
                      <a:pt x="1668" y="3671"/>
                      <a:pt x="1687" y="3706"/>
                      <a:pt x="1705" y="3741"/>
                    </a:cubicBezTo>
                    <a:cubicBezTo>
                      <a:pt x="1762" y="3866"/>
                      <a:pt x="1740" y="4013"/>
                      <a:pt x="1642" y="4110"/>
                    </a:cubicBezTo>
                    <a:lnTo>
                      <a:pt x="1260" y="4487"/>
                    </a:lnTo>
                    <a:cubicBezTo>
                      <a:pt x="1196" y="4553"/>
                      <a:pt x="1112" y="4585"/>
                      <a:pt x="1029" y="4585"/>
                    </a:cubicBezTo>
                    <a:cubicBezTo>
                      <a:pt x="921" y="4585"/>
                      <a:pt x="816" y="4532"/>
                      <a:pt x="759" y="4429"/>
                    </a:cubicBezTo>
                    <a:cubicBezTo>
                      <a:pt x="648" y="4239"/>
                      <a:pt x="564" y="4034"/>
                      <a:pt x="501" y="3817"/>
                    </a:cubicBezTo>
                    <a:cubicBezTo>
                      <a:pt x="448" y="3618"/>
                      <a:pt x="608" y="3417"/>
                      <a:pt x="816" y="3417"/>
                    </a:cubicBezTo>
                    <a:close/>
                    <a:moveTo>
                      <a:pt x="5384" y="3417"/>
                    </a:moveTo>
                    <a:cubicBezTo>
                      <a:pt x="5593" y="3417"/>
                      <a:pt x="5757" y="3618"/>
                      <a:pt x="5699" y="3817"/>
                    </a:cubicBezTo>
                    <a:cubicBezTo>
                      <a:pt x="5641" y="4034"/>
                      <a:pt x="5552" y="4239"/>
                      <a:pt x="5446" y="4429"/>
                    </a:cubicBezTo>
                    <a:cubicBezTo>
                      <a:pt x="5388" y="4532"/>
                      <a:pt x="5282" y="4585"/>
                      <a:pt x="5173" y="4585"/>
                    </a:cubicBezTo>
                    <a:cubicBezTo>
                      <a:pt x="5089" y="4585"/>
                      <a:pt x="5004" y="4553"/>
                      <a:pt x="4940" y="4487"/>
                    </a:cubicBezTo>
                    <a:lnTo>
                      <a:pt x="4563" y="4110"/>
                    </a:lnTo>
                    <a:cubicBezTo>
                      <a:pt x="4465" y="4013"/>
                      <a:pt x="4442" y="3866"/>
                      <a:pt x="4501" y="3741"/>
                    </a:cubicBezTo>
                    <a:cubicBezTo>
                      <a:pt x="4518" y="3706"/>
                      <a:pt x="4532" y="3671"/>
                      <a:pt x="4545" y="3630"/>
                    </a:cubicBezTo>
                    <a:cubicBezTo>
                      <a:pt x="4594" y="3501"/>
                      <a:pt x="4714" y="3417"/>
                      <a:pt x="4847" y="3417"/>
                    </a:cubicBezTo>
                    <a:close/>
                    <a:moveTo>
                      <a:pt x="2321" y="4466"/>
                    </a:moveTo>
                    <a:cubicBezTo>
                      <a:pt x="2368" y="4466"/>
                      <a:pt x="2415" y="4476"/>
                      <a:pt x="2459" y="4496"/>
                    </a:cubicBezTo>
                    <a:cubicBezTo>
                      <a:pt x="2494" y="4513"/>
                      <a:pt x="2534" y="4531"/>
                      <a:pt x="2570" y="4545"/>
                    </a:cubicBezTo>
                    <a:cubicBezTo>
                      <a:pt x="2699" y="4593"/>
                      <a:pt x="2783" y="4709"/>
                      <a:pt x="2783" y="4847"/>
                    </a:cubicBezTo>
                    <a:lnTo>
                      <a:pt x="2783" y="5384"/>
                    </a:lnTo>
                    <a:cubicBezTo>
                      <a:pt x="2783" y="5565"/>
                      <a:pt x="2632" y="5709"/>
                      <a:pt x="2462" y="5709"/>
                    </a:cubicBezTo>
                    <a:cubicBezTo>
                      <a:pt x="2436" y="5709"/>
                      <a:pt x="2410" y="5706"/>
                      <a:pt x="2383" y="5699"/>
                    </a:cubicBezTo>
                    <a:cubicBezTo>
                      <a:pt x="2166" y="5637"/>
                      <a:pt x="1961" y="5552"/>
                      <a:pt x="1771" y="5445"/>
                    </a:cubicBezTo>
                    <a:cubicBezTo>
                      <a:pt x="1589" y="5339"/>
                      <a:pt x="1562" y="5086"/>
                      <a:pt x="1713" y="4939"/>
                    </a:cubicBezTo>
                    <a:lnTo>
                      <a:pt x="2090" y="4558"/>
                    </a:lnTo>
                    <a:cubicBezTo>
                      <a:pt x="2153" y="4498"/>
                      <a:pt x="2237" y="4466"/>
                      <a:pt x="2321" y="4466"/>
                    </a:cubicBezTo>
                    <a:close/>
                    <a:moveTo>
                      <a:pt x="3883" y="4466"/>
                    </a:moveTo>
                    <a:cubicBezTo>
                      <a:pt x="3967" y="4466"/>
                      <a:pt x="4050" y="4498"/>
                      <a:pt x="4110" y="4558"/>
                    </a:cubicBezTo>
                    <a:lnTo>
                      <a:pt x="4491" y="4939"/>
                    </a:lnTo>
                    <a:cubicBezTo>
                      <a:pt x="4638" y="5086"/>
                      <a:pt x="4612" y="5339"/>
                      <a:pt x="4434" y="5445"/>
                    </a:cubicBezTo>
                    <a:cubicBezTo>
                      <a:pt x="4243" y="5552"/>
                      <a:pt x="4034" y="5637"/>
                      <a:pt x="3821" y="5699"/>
                    </a:cubicBezTo>
                    <a:cubicBezTo>
                      <a:pt x="3794" y="5706"/>
                      <a:pt x="3767" y="5709"/>
                      <a:pt x="3741" y="5709"/>
                    </a:cubicBezTo>
                    <a:cubicBezTo>
                      <a:pt x="3568" y="5709"/>
                      <a:pt x="3418" y="5565"/>
                      <a:pt x="3418" y="5384"/>
                    </a:cubicBezTo>
                    <a:lnTo>
                      <a:pt x="3418" y="4847"/>
                    </a:lnTo>
                    <a:cubicBezTo>
                      <a:pt x="3418" y="4709"/>
                      <a:pt x="3506" y="4593"/>
                      <a:pt x="3635" y="4545"/>
                    </a:cubicBezTo>
                    <a:cubicBezTo>
                      <a:pt x="3670" y="4531"/>
                      <a:pt x="3706" y="4513"/>
                      <a:pt x="3746" y="4496"/>
                    </a:cubicBezTo>
                    <a:cubicBezTo>
                      <a:pt x="3790" y="4476"/>
                      <a:pt x="3837" y="4466"/>
                      <a:pt x="3883" y="4466"/>
                    </a:cubicBezTo>
                    <a:close/>
                    <a:moveTo>
                      <a:pt x="3102" y="0"/>
                    </a:moveTo>
                    <a:cubicBezTo>
                      <a:pt x="1389" y="0"/>
                      <a:pt x="0" y="1389"/>
                      <a:pt x="0" y="3098"/>
                    </a:cubicBezTo>
                    <a:cubicBezTo>
                      <a:pt x="0" y="4812"/>
                      <a:pt x="1389" y="6201"/>
                      <a:pt x="3102" y="6201"/>
                    </a:cubicBezTo>
                    <a:cubicBezTo>
                      <a:pt x="4815" y="6201"/>
                      <a:pt x="6200" y="4812"/>
                      <a:pt x="6200" y="3098"/>
                    </a:cubicBezTo>
                    <a:cubicBezTo>
                      <a:pt x="6200" y="1389"/>
                      <a:pt x="4815" y="0"/>
                      <a:pt x="3102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3174235" y="1148473"/>
                <a:ext cx="1213618" cy="2429195"/>
              </a:xfrm>
              <a:custGeom>
                <a:rect b="b" l="l" r="r" t="t"/>
                <a:pathLst>
                  <a:path extrusionOk="0" h="6201" w="3098">
                    <a:moveTo>
                      <a:pt x="636" y="490"/>
                    </a:moveTo>
                    <a:cubicBezTo>
                      <a:pt x="663" y="490"/>
                      <a:pt x="691" y="494"/>
                      <a:pt x="719" y="502"/>
                    </a:cubicBezTo>
                    <a:cubicBezTo>
                      <a:pt x="932" y="559"/>
                      <a:pt x="1141" y="648"/>
                      <a:pt x="1332" y="754"/>
                    </a:cubicBezTo>
                    <a:cubicBezTo>
                      <a:pt x="1510" y="861"/>
                      <a:pt x="1536" y="1114"/>
                      <a:pt x="1389" y="1260"/>
                    </a:cubicBezTo>
                    <a:lnTo>
                      <a:pt x="1008" y="1637"/>
                    </a:lnTo>
                    <a:cubicBezTo>
                      <a:pt x="948" y="1700"/>
                      <a:pt x="867" y="1731"/>
                      <a:pt x="784" y="1731"/>
                    </a:cubicBezTo>
                    <a:cubicBezTo>
                      <a:pt x="737" y="1731"/>
                      <a:pt x="689" y="1721"/>
                      <a:pt x="644" y="1700"/>
                    </a:cubicBezTo>
                    <a:cubicBezTo>
                      <a:pt x="604" y="1686"/>
                      <a:pt x="568" y="1669"/>
                      <a:pt x="533" y="1655"/>
                    </a:cubicBezTo>
                    <a:cubicBezTo>
                      <a:pt x="404" y="1606"/>
                      <a:pt x="316" y="1487"/>
                      <a:pt x="316" y="1354"/>
                    </a:cubicBezTo>
                    <a:lnTo>
                      <a:pt x="316" y="817"/>
                    </a:lnTo>
                    <a:cubicBezTo>
                      <a:pt x="316" y="637"/>
                      <a:pt x="464" y="490"/>
                      <a:pt x="636" y="490"/>
                    </a:cubicBezTo>
                    <a:close/>
                    <a:moveTo>
                      <a:pt x="2069" y="1615"/>
                    </a:moveTo>
                    <a:cubicBezTo>
                      <a:pt x="2178" y="1615"/>
                      <a:pt x="2286" y="1668"/>
                      <a:pt x="2344" y="1770"/>
                    </a:cubicBezTo>
                    <a:cubicBezTo>
                      <a:pt x="2450" y="1962"/>
                      <a:pt x="2539" y="2166"/>
                      <a:pt x="2597" y="2379"/>
                    </a:cubicBezTo>
                    <a:cubicBezTo>
                      <a:pt x="2655" y="2583"/>
                      <a:pt x="2491" y="2782"/>
                      <a:pt x="2282" y="2782"/>
                    </a:cubicBezTo>
                    <a:lnTo>
                      <a:pt x="1745" y="2782"/>
                    </a:lnTo>
                    <a:cubicBezTo>
                      <a:pt x="1612" y="2782"/>
                      <a:pt x="1492" y="2694"/>
                      <a:pt x="1443" y="2569"/>
                    </a:cubicBezTo>
                    <a:cubicBezTo>
                      <a:pt x="1430" y="2530"/>
                      <a:pt x="1416" y="2495"/>
                      <a:pt x="1399" y="2459"/>
                    </a:cubicBezTo>
                    <a:cubicBezTo>
                      <a:pt x="1340" y="2335"/>
                      <a:pt x="1363" y="2188"/>
                      <a:pt x="1461" y="2090"/>
                    </a:cubicBezTo>
                    <a:lnTo>
                      <a:pt x="1838" y="1709"/>
                    </a:lnTo>
                    <a:cubicBezTo>
                      <a:pt x="1901" y="1646"/>
                      <a:pt x="1985" y="1615"/>
                      <a:pt x="2069" y="1615"/>
                    </a:cubicBezTo>
                    <a:close/>
                    <a:moveTo>
                      <a:pt x="2282" y="3417"/>
                    </a:moveTo>
                    <a:cubicBezTo>
                      <a:pt x="2491" y="3417"/>
                      <a:pt x="2655" y="3618"/>
                      <a:pt x="2597" y="3817"/>
                    </a:cubicBezTo>
                    <a:cubicBezTo>
                      <a:pt x="2539" y="4034"/>
                      <a:pt x="2450" y="4239"/>
                      <a:pt x="2344" y="4429"/>
                    </a:cubicBezTo>
                    <a:cubicBezTo>
                      <a:pt x="2286" y="4532"/>
                      <a:pt x="2180" y="4585"/>
                      <a:pt x="2071" y="4585"/>
                    </a:cubicBezTo>
                    <a:cubicBezTo>
                      <a:pt x="1987" y="4585"/>
                      <a:pt x="1902" y="4553"/>
                      <a:pt x="1838" y="4487"/>
                    </a:cubicBezTo>
                    <a:lnTo>
                      <a:pt x="1461" y="4110"/>
                    </a:lnTo>
                    <a:cubicBezTo>
                      <a:pt x="1363" y="4013"/>
                      <a:pt x="1340" y="3866"/>
                      <a:pt x="1399" y="3741"/>
                    </a:cubicBezTo>
                    <a:cubicBezTo>
                      <a:pt x="1416" y="3706"/>
                      <a:pt x="1430" y="3671"/>
                      <a:pt x="1443" y="3630"/>
                    </a:cubicBezTo>
                    <a:cubicBezTo>
                      <a:pt x="1492" y="3501"/>
                      <a:pt x="1612" y="3417"/>
                      <a:pt x="1745" y="3417"/>
                    </a:cubicBezTo>
                    <a:close/>
                    <a:moveTo>
                      <a:pt x="781" y="4466"/>
                    </a:moveTo>
                    <a:cubicBezTo>
                      <a:pt x="865" y="4466"/>
                      <a:pt x="948" y="4498"/>
                      <a:pt x="1008" y="4558"/>
                    </a:cubicBezTo>
                    <a:lnTo>
                      <a:pt x="1389" y="4939"/>
                    </a:lnTo>
                    <a:cubicBezTo>
                      <a:pt x="1536" y="5086"/>
                      <a:pt x="1510" y="5339"/>
                      <a:pt x="1332" y="5445"/>
                    </a:cubicBezTo>
                    <a:cubicBezTo>
                      <a:pt x="1141" y="5552"/>
                      <a:pt x="932" y="5637"/>
                      <a:pt x="719" y="5699"/>
                    </a:cubicBezTo>
                    <a:cubicBezTo>
                      <a:pt x="692" y="5706"/>
                      <a:pt x="665" y="5709"/>
                      <a:pt x="639" y="5709"/>
                    </a:cubicBezTo>
                    <a:cubicBezTo>
                      <a:pt x="466" y="5709"/>
                      <a:pt x="316" y="5565"/>
                      <a:pt x="316" y="5384"/>
                    </a:cubicBezTo>
                    <a:lnTo>
                      <a:pt x="316" y="4847"/>
                    </a:lnTo>
                    <a:cubicBezTo>
                      <a:pt x="316" y="4709"/>
                      <a:pt x="404" y="4593"/>
                      <a:pt x="533" y="4545"/>
                    </a:cubicBezTo>
                    <a:cubicBezTo>
                      <a:pt x="568" y="4531"/>
                      <a:pt x="604" y="4513"/>
                      <a:pt x="644" y="4496"/>
                    </a:cubicBezTo>
                    <a:cubicBezTo>
                      <a:pt x="688" y="4476"/>
                      <a:pt x="735" y="4466"/>
                      <a:pt x="781" y="4466"/>
                    </a:cubicBezTo>
                    <a:close/>
                    <a:moveTo>
                      <a:pt x="0" y="0"/>
                    </a:moveTo>
                    <a:lnTo>
                      <a:pt x="0" y="2264"/>
                    </a:lnTo>
                    <a:cubicBezTo>
                      <a:pt x="461" y="2264"/>
                      <a:pt x="834" y="2636"/>
                      <a:pt x="834" y="3098"/>
                    </a:cubicBezTo>
                    <a:cubicBezTo>
                      <a:pt x="834" y="3560"/>
                      <a:pt x="461" y="3937"/>
                      <a:pt x="0" y="3937"/>
                    </a:cubicBezTo>
                    <a:lnTo>
                      <a:pt x="0" y="6201"/>
                    </a:lnTo>
                    <a:cubicBezTo>
                      <a:pt x="1713" y="6201"/>
                      <a:pt x="3098" y="4812"/>
                      <a:pt x="3098" y="3098"/>
                    </a:cubicBezTo>
                    <a:cubicBezTo>
                      <a:pt x="3098" y="1389"/>
                      <a:pt x="1713" y="0"/>
                      <a:pt x="0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2839088" y="2028525"/>
                <a:ext cx="668700" cy="66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0" name="Google Shape;950;p36"/>
          <p:cNvSpPr txBox="1"/>
          <p:nvPr/>
        </p:nvSpPr>
        <p:spPr>
          <a:xfrm>
            <a:off x="618063" y="2743425"/>
            <a:ext cx="1479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$70660</a:t>
            </a:r>
            <a:endParaRPr sz="18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51" name="Google Shape;951;p36"/>
          <p:cNvSpPr txBox="1"/>
          <p:nvPr/>
        </p:nvSpPr>
        <p:spPr>
          <a:xfrm>
            <a:off x="2417275" y="2752350"/>
            <a:ext cx="1181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$7703</a:t>
            </a:r>
            <a:endParaRPr sz="18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52" name="Google Shape;952;p36"/>
          <p:cNvSpPr txBox="1"/>
          <p:nvPr/>
        </p:nvSpPr>
        <p:spPr>
          <a:xfrm>
            <a:off x="900828" y="3293375"/>
            <a:ext cx="91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Highest (Lambo)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3" name="Google Shape;953;p36"/>
          <p:cNvSpPr txBox="1"/>
          <p:nvPr/>
        </p:nvSpPr>
        <p:spPr>
          <a:xfrm>
            <a:off x="2417272" y="3293375"/>
            <a:ext cx="1181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Lowest (Fiat)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54" name="Google Shape;95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7461" y="633362"/>
            <a:ext cx="5447564" cy="29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/>
          <p:nvPr>
            <p:ph type="title"/>
          </p:nvPr>
        </p:nvSpPr>
        <p:spPr>
          <a:xfrm>
            <a:off x="713232" y="385724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 Carmart Vehicle Brands Available</a:t>
            </a:r>
            <a:endParaRPr/>
          </a:p>
        </p:txBody>
      </p:sp>
      <p:grpSp>
        <p:nvGrpSpPr>
          <p:cNvPr id="960" name="Google Shape;960;p37"/>
          <p:cNvGrpSpPr/>
          <p:nvPr/>
        </p:nvGrpSpPr>
        <p:grpSpPr>
          <a:xfrm>
            <a:off x="6949498" y="2768618"/>
            <a:ext cx="1938276" cy="2372625"/>
            <a:chOff x="1411475" y="323425"/>
            <a:chExt cx="311650" cy="381500"/>
          </a:xfrm>
        </p:grpSpPr>
        <p:sp>
          <p:nvSpPr>
            <p:cNvPr id="961" name="Google Shape;961;p37"/>
            <p:cNvSpPr/>
            <p:nvPr/>
          </p:nvSpPr>
          <p:spPr>
            <a:xfrm>
              <a:off x="1548150" y="616725"/>
              <a:ext cx="38300" cy="88200"/>
            </a:xfrm>
            <a:custGeom>
              <a:rect b="b" l="l" r="r" t="t"/>
              <a:pathLst>
                <a:path extrusionOk="0" h="3528" w="1532">
                  <a:moveTo>
                    <a:pt x="1" y="1"/>
                  </a:moveTo>
                  <a:lnTo>
                    <a:pt x="1" y="3527"/>
                  </a:lnTo>
                  <a:lnTo>
                    <a:pt x="1532" y="3527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1567250" y="616725"/>
              <a:ext cx="19200" cy="88200"/>
            </a:xfrm>
            <a:custGeom>
              <a:rect b="b" l="l" r="r" t="t"/>
              <a:pathLst>
                <a:path extrusionOk="0" h="3528" w="768">
                  <a:moveTo>
                    <a:pt x="733" y="1"/>
                  </a:moveTo>
                  <a:lnTo>
                    <a:pt x="0" y="730"/>
                  </a:lnTo>
                  <a:lnTo>
                    <a:pt x="0" y="3527"/>
                  </a:lnTo>
                  <a:lnTo>
                    <a:pt x="768" y="3527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DAD9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1411475" y="323425"/>
              <a:ext cx="311650" cy="311550"/>
            </a:xfrm>
            <a:custGeom>
              <a:rect b="b" l="l" r="r" t="t"/>
              <a:pathLst>
                <a:path extrusionOk="0" h="12462" w="12466">
                  <a:moveTo>
                    <a:pt x="6231" y="1"/>
                  </a:moveTo>
                  <a:lnTo>
                    <a:pt x="1" y="6231"/>
                  </a:lnTo>
                  <a:lnTo>
                    <a:pt x="6231" y="12462"/>
                  </a:lnTo>
                  <a:lnTo>
                    <a:pt x="12465" y="6231"/>
                  </a:lnTo>
                  <a:lnTo>
                    <a:pt x="6231" y="1"/>
                  </a:lnTo>
                  <a:close/>
                </a:path>
              </a:pathLst>
            </a:custGeom>
            <a:solidFill>
              <a:srgbClr val="FFD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1428175" y="340525"/>
              <a:ext cx="278250" cy="277425"/>
            </a:xfrm>
            <a:custGeom>
              <a:rect b="b" l="l" r="r" t="t"/>
              <a:pathLst>
                <a:path extrusionOk="0" h="11097" w="11130">
                  <a:moveTo>
                    <a:pt x="5563" y="404"/>
                  </a:moveTo>
                  <a:lnTo>
                    <a:pt x="10707" y="5547"/>
                  </a:lnTo>
                  <a:lnTo>
                    <a:pt x="5563" y="10690"/>
                  </a:lnTo>
                  <a:lnTo>
                    <a:pt x="424" y="5547"/>
                  </a:lnTo>
                  <a:lnTo>
                    <a:pt x="5563" y="404"/>
                  </a:lnTo>
                  <a:close/>
                  <a:moveTo>
                    <a:pt x="5565" y="1"/>
                  </a:moveTo>
                  <a:cubicBezTo>
                    <a:pt x="5522" y="1"/>
                    <a:pt x="5479" y="17"/>
                    <a:pt x="5446" y="50"/>
                  </a:cubicBezTo>
                  <a:lnTo>
                    <a:pt x="65" y="5431"/>
                  </a:lnTo>
                  <a:cubicBezTo>
                    <a:pt x="0" y="5496"/>
                    <a:pt x="0" y="5602"/>
                    <a:pt x="65" y="5668"/>
                  </a:cubicBezTo>
                  <a:lnTo>
                    <a:pt x="5446" y="11045"/>
                  </a:lnTo>
                  <a:cubicBezTo>
                    <a:pt x="5477" y="11079"/>
                    <a:pt x="5522" y="11096"/>
                    <a:pt x="5563" y="11096"/>
                  </a:cubicBezTo>
                  <a:cubicBezTo>
                    <a:pt x="5608" y="11096"/>
                    <a:pt x="5649" y="11079"/>
                    <a:pt x="5683" y="11045"/>
                  </a:cubicBezTo>
                  <a:lnTo>
                    <a:pt x="11064" y="5668"/>
                  </a:lnTo>
                  <a:cubicBezTo>
                    <a:pt x="11129" y="5602"/>
                    <a:pt x="11129" y="5496"/>
                    <a:pt x="11064" y="5431"/>
                  </a:cubicBezTo>
                  <a:lnTo>
                    <a:pt x="5683" y="50"/>
                  </a:lnTo>
                  <a:cubicBezTo>
                    <a:pt x="5651" y="17"/>
                    <a:pt x="5608" y="1"/>
                    <a:pt x="5565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1567250" y="340450"/>
              <a:ext cx="139175" cy="277500"/>
            </a:xfrm>
            <a:custGeom>
              <a:rect b="b" l="l" r="r" t="t"/>
              <a:pathLst>
                <a:path extrusionOk="0" h="11100" w="5567">
                  <a:moveTo>
                    <a:pt x="0" y="1"/>
                  </a:moveTo>
                  <a:lnTo>
                    <a:pt x="0" y="407"/>
                  </a:lnTo>
                  <a:lnTo>
                    <a:pt x="5144" y="5550"/>
                  </a:lnTo>
                  <a:lnTo>
                    <a:pt x="0" y="10693"/>
                  </a:lnTo>
                  <a:lnTo>
                    <a:pt x="0" y="11099"/>
                  </a:lnTo>
                  <a:cubicBezTo>
                    <a:pt x="45" y="11099"/>
                    <a:pt x="86" y="11082"/>
                    <a:pt x="120" y="11048"/>
                  </a:cubicBezTo>
                  <a:lnTo>
                    <a:pt x="5501" y="5671"/>
                  </a:lnTo>
                  <a:cubicBezTo>
                    <a:pt x="5566" y="5605"/>
                    <a:pt x="5566" y="5499"/>
                    <a:pt x="5501" y="5434"/>
                  </a:cubicBezTo>
                  <a:lnTo>
                    <a:pt x="120" y="53"/>
                  </a:lnTo>
                  <a:cubicBezTo>
                    <a:pt x="86" y="18"/>
                    <a:pt x="45" y="1"/>
                    <a:pt x="0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1567250" y="323425"/>
              <a:ext cx="155875" cy="311550"/>
            </a:xfrm>
            <a:custGeom>
              <a:rect b="b" l="l" r="r" t="t"/>
              <a:pathLst>
                <a:path extrusionOk="0" h="12462" w="6235">
                  <a:moveTo>
                    <a:pt x="0" y="7163"/>
                  </a:moveTo>
                  <a:lnTo>
                    <a:pt x="0" y="8092"/>
                  </a:lnTo>
                  <a:cubicBezTo>
                    <a:pt x="158" y="7952"/>
                    <a:pt x="368" y="7865"/>
                    <a:pt x="595" y="7865"/>
                  </a:cubicBezTo>
                  <a:lnTo>
                    <a:pt x="912" y="7865"/>
                  </a:lnTo>
                  <a:cubicBezTo>
                    <a:pt x="1094" y="7865"/>
                    <a:pt x="1246" y="7714"/>
                    <a:pt x="1246" y="7528"/>
                  </a:cubicBezTo>
                  <a:lnTo>
                    <a:pt x="1246" y="7498"/>
                  </a:lnTo>
                  <a:cubicBezTo>
                    <a:pt x="1246" y="7315"/>
                    <a:pt x="1094" y="7163"/>
                    <a:pt x="912" y="7163"/>
                  </a:cubicBezTo>
                  <a:close/>
                  <a:moveTo>
                    <a:pt x="0" y="1088"/>
                  </a:moveTo>
                  <a:lnTo>
                    <a:pt x="0" y="3087"/>
                  </a:lnTo>
                  <a:cubicBezTo>
                    <a:pt x="17" y="3084"/>
                    <a:pt x="34" y="3084"/>
                    <a:pt x="52" y="3084"/>
                  </a:cubicBezTo>
                  <a:cubicBezTo>
                    <a:pt x="145" y="3084"/>
                    <a:pt x="231" y="3128"/>
                    <a:pt x="282" y="3204"/>
                  </a:cubicBezTo>
                  <a:lnTo>
                    <a:pt x="998" y="4236"/>
                  </a:lnTo>
                  <a:cubicBezTo>
                    <a:pt x="1057" y="4322"/>
                    <a:pt x="1063" y="4435"/>
                    <a:pt x="1015" y="4525"/>
                  </a:cubicBezTo>
                  <a:cubicBezTo>
                    <a:pt x="967" y="4618"/>
                    <a:pt x="871" y="4676"/>
                    <a:pt x="768" y="4676"/>
                  </a:cubicBezTo>
                  <a:lnTo>
                    <a:pt x="317" y="4676"/>
                  </a:lnTo>
                  <a:lnTo>
                    <a:pt x="317" y="5041"/>
                  </a:lnTo>
                  <a:cubicBezTo>
                    <a:pt x="317" y="5313"/>
                    <a:pt x="193" y="5557"/>
                    <a:pt x="0" y="5722"/>
                  </a:cubicBezTo>
                  <a:lnTo>
                    <a:pt x="0" y="6603"/>
                  </a:lnTo>
                  <a:lnTo>
                    <a:pt x="912" y="6603"/>
                  </a:lnTo>
                  <a:cubicBezTo>
                    <a:pt x="1404" y="6603"/>
                    <a:pt x="1806" y="7006"/>
                    <a:pt x="1806" y="7498"/>
                  </a:cubicBezTo>
                  <a:lnTo>
                    <a:pt x="1806" y="7528"/>
                  </a:lnTo>
                  <a:cubicBezTo>
                    <a:pt x="1806" y="8024"/>
                    <a:pt x="1404" y="8422"/>
                    <a:pt x="912" y="8422"/>
                  </a:cubicBezTo>
                  <a:lnTo>
                    <a:pt x="595" y="8422"/>
                  </a:lnTo>
                  <a:cubicBezTo>
                    <a:pt x="413" y="8422"/>
                    <a:pt x="261" y="8574"/>
                    <a:pt x="261" y="8760"/>
                  </a:cubicBezTo>
                  <a:lnTo>
                    <a:pt x="261" y="9190"/>
                  </a:lnTo>
                  <a:cubicBezTo>
                    <a:pt x="261" y="9338"/>
                    <a:pt x="148" y="9459"/>
                    <a:pt x="0" y="9469"/>
                  </a:cubicBezTo>
                  <a:lnTo>
                    <a:pt x="0" y="11374"/>
                  </a:lnTo>
                  <a:lnTo>
                    <a:pt x="5144" y="6231"/>
                  </a:lnTo>
                  <a:lnTo>
                    <a:pt x="0" y="1088"/>
                  </a:lnTo>
                  <a:close/>
                  <a:moveTo>
                    <a:pt x="0" y="1"/>
                  </a:moveTo>
                  <a:lnTo>
                    <a:pt x="0" y="682"/>
                  </a:lnTo>
                  <a:cubicBezTo>
                    <a:pt x="45" y="682"/>
                    <a:pt x="86" y="699"/>
                    <a:pt x="120" y="734"/>
                  </a:cubicBezTo>
                  <a:lnTo>
                    <a:pt x="5501" y="6115"/>
                  </a:lnTo>
                  <a:cubicBezTo>
                    <a:pt x="5566" y="6180"/>
                    <a:pt x="5566" y="6286"/>
                    <a:pt x="5501" y="6352"/>
                  </a:cubicBezTo>
                  <a:lnTo>
                    <a:pt x="120" y="11729"/>
                  </a:lnTo>
                  <a:cubicBezTo>
                    <a:pt x="86" y="11763"/>
                    <a:pt x="45" y="11780"/>
                    <a:pt x="0" y="11780"/>
                  </a:cubicBezTo>
                  <a:lnTo>
                    <a:pt x="0" y="12462"/>
                  </a:lnTo>
                  <a:lnTo>
                    <a:pt x="6234" y="6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B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1567250" y="400500"/>
              <a:ext cx="45175" cy="159650"/>
            </a:xfrm>
            <a:custGeom>
              <a:rect b="b" l="l" r="r" t="t"/>
              <a:pathLst>
                <a:path extrusionOk="0" h="6386" w="1807">
                  <a:moveTo>
                    <a:pt x="52" y="1"/>
                  </a:moveTo>
                  <a:cubicBezTo>
                    <a:pt x="34" y="1"/>
                    <a:pt x="17" y="1"/>
                    <a:pt x="0" y="4"/>
                  </a:cubicBezTo>
                  <a:lnTo>
                    <a:pt x="0" y="2639"/>
                  </a:lnTo>
                  <a:cubicBezTo>
                    <a:pt x="193" y="2474"/>
                    <a:pt x="317" y="2230"/>
                    <a:pt x="317" y="1958"/>
                  </a:cubicBezTo>
                  <a:lnTo>
                    <a:pt x="317" y="1593"/>
                  </a:lnTo>
                  <a:lnTo>
                    <a:pt x="768" y="1593"/>
                  </a:lnTo>
                  <a:cubicBezTo>
                    <a:pt x="871" y="1593"/>
                    <a:pt x="967" y="1535"/>
                    <a:pt x="1015" y="1442"/>
                  </a:cubicBezTo>
                  <a:cubicBezTo>
                    <a:pt x="1063" y="1352"/>
                    <a:pt x="1057" y="1239"/>
                    <a:pt x="998" y="1153"/>
                  </a:cubicBezTo>
                  <a:lnTo>
                    <a:pt x="282" y="121"/>
                  </a:lnTo>
                  <a:cubicBezTo>
                    <a:pt x="231" y="45"/>
                    <a:pt x="145" y="1"/>
                    <a:pt x="52" y="1"/>
                  </a:cubicBezTo>
                  <a:close/>
                  <a:moveTo>
                    <a:pt x="0" y="3520"/>
                  </a:moveTo>
                  <a:lnTo>
                    <a:pt x="0" y="4080"/>
                  </a:lnTo>
                  <a:lnTo>
                    <a:pt x="912" y="4080"/>
                  </a:lnTo>
                  <a:cubicBezTo>
                    <a:pt x="1094" y="4080"/>
                    <a:pt x="1246" y="4232"/>
                    <a:pt x="1246" y="4415"/>
                  </a:cubicBezTo>
                  <a:lnTo>
                    <a:pt x="1246" y="4445"/>
                  </a:lnTo>
                  <a:cubicBezTo>
                    <a:pt x="1246" y="4631"/>
                    <a:pt x="1094" y="4782"/>
                    <a:pt x="912" y="4782"/>
                  </a:cubicBezTo>
                  <a:lnTo>
                    <a:pt x="595" y="4782"/>
                  </a:lnTo>
                  <a:cubicBezTo>
                    <a:pt x="368" y="4782"/>
                    <a:pt x="158" y="4869"/>
                    <a:pt x="0" y="5009"/>
                  </a:cubicBezTo>
                  <a:lnTo>
                    <a:pt x="0" y="6386"/>
                  </a:lnTo>
                  <a:cubicBezTo>
                    <a:pt x="148" y="6376"/>
                    <a:pt x="261" y="6255"/>
                    <a:pt x="261" y="6107"/>
                  </a:cubicBezTo>
                  <a:lnTo>
                    <a:pt x="261" y="5677"/>
                  </a:lnTo>
                  <a:cubicBezTo>
                    <a:pt x="261" y="5491"/>
                    <a:pt x="413" y="5339"/>
                    <a:pt x="595" y="5339"/>
                  </a:cubicBezTo>
                  <a:lnTo>
                    <a:pt x="912" y="5339"/>
                  </a:lnTo>
                  <a:cubicBezTo>
                    <a:pt x="1404" y="5339"/>
                    <a:pt x="1806" y="4941"/>
                    <a:pt x="1806" y="4445"/>
                  </a:cubicBezTo>
                  <a:lnTo>
                    <a:pt x="1806" y="4415"/>
                  </a:lnTo>
                  <a:cubicBezTo>
                    <a:pt x="1806" y="3923"/>
                    <a:pt x="1404" y="3520"/>
                    <a:pt x="912" y="3520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1526225" y="400500"/>
              <a:ext cx="86200" cy="159650"/>
            </a:xfrm>
            <a:custGeom>
              <a:rect b="b" l="l" r="r" t="t"/>
              <a:pathLst>
                <a:path extrusionOk="0" h="6386" w="3448">
                  <a:moveTo>
                    <a:pt x="1693" y="1"/>
                  </a:moveTo>
                  <a:cubicBezTo>
                    <a:pt x="1603" y="1"/>
                    <a:pt x="1518" y="45"/>
                    <a:pt x="1462" y="121"/>
                  </a:cubicBezTo>
                  <a:lnTo>
                    <a:pt x="750" y="1153"/>
                  </a:lnTo>
                  <a:cubicBezTo>
                    <a:pt x="692" y="1239"/>
                    <a:pt x="685" y="1352"/>
                    <a:pt x="733" y="1442"/>
                  </a:cubicBezTo>
                  <a:cubicBezTo>
                    <a:pt x="781" y="1535"/>
                    <a:pt x="878" y="1593"/>
                    <a:pt x="981" y="1593"/>
                  </a:cubicBezTo>
                  <a:lnTo>
                    <a:pt x="1397" y="1593"/>
                  </a:lnTo>
                  <a:lnTo>
                    <a:pt x="1397" y="1958"/>
                  </a:lnTo>
                  <a:cubicBezTo>
                    <a:pt x="1397" y="2144"/>
                    <a:pt x="1245" y="2292"/>
                    <a:pt x="1063" y="2292"/>
                  </a:cubicBezTo>
                  <a:lnTo>
                    <a:pt x="894" y="2292"/>
                  </a:lnTo>
                  <a:cubicBezTo>
                    <a:pt x="399" y="2292"/>
                    <a:pt x="0" y="2694"/>
                    <a:pt x="0" y="3186"/>
                  </a:cubicBezTo>
                  <a:cubicBezTo>
                    <a:pt x="0" y="3681"/>
                    <a:pt x="399" y="4080"/>
                    <a:pt x="894" y="4080"/>
                  </a:cubicBezTo>
                  <a:lnTo>
                    <a:pt x="2553" y="4080"/>
                  </a:lnTo>
                  <a:cubicBezTo>
                    <a:pt x="2735" y="4080"/>
                    <a:pt x="2887" y="4232"/>
                    <a:pt x="2887" y="4415"/>
                  </a:cubicBezTo>
                  <a:lnTo>
                    <a:pt x="2887" y="4445"/>
                  </a:lnTo>
                  <a:cubicBezTo>
                    <a:pt x="2887" y="4631"/>
                    <a:pt x="2735" y="4782"/>
                    <a:pt x="2553" y="4782"/>
                  </a:cubicBezTo>
                  <a:lnTo>
                    <a:pt x="2236" y="4782"/>
                  </a:lnTo>
                  <a:cubicBezTo>
                    <a:pt x="1745" y="4782"/>
                    <a:pt x="1342" y="5182"/>
                    <a:pt x="1342" y="5677"/>
                  </a:cubicBezTo>
                  <a:lnTo>
                    <a:pt x="1342" y="6107"/>
                  </a:lnTo>
                  <a:cubicBezTo>
                    <a:pt x="1342" y="6262"/>
                    <a:pt x="1469" y="6386"/>
                    <a:pt x="1624" y="6386"/>
                  </a:cubicBezTo>
                  <a:cubicBezTo>
                    <a:pt x="1779" y="6386"/>
                    <a:pt x="1902" y="6262"/>
                    <a:pt x="1902" y="6107"/>
                  </a:cubicBezTo>
                  <a:lnTo>
                    <a:pt x="1902" y="5677"/>
                  </a:lnTo>
                  <a:cubicBezTo>
                    <a:pt x="1902" y="5491"/>
                    <a:pt x="2054" y="5339"/>
                    <a:pt x="2236" y="5339"/>
                  </a:cubicBezTo>
                  <a:lnTo>
                    <a:pt x="2553" y="5339"/>
                  </a:lnTo>
                  <a:cubicBezTo>
                    <a:pt x="3045" y="5339"/>
                    <a:pt x="3447" y="4941"/>
                    <a:pt x="3447" y="4445"/>
                  </a:cubicBezTo>
                  <a:lnTo>
                    <a:pt x="3447" y="4415"/>
                  </a:lnTo>
                  <a:cubicBezTo>
                    <a:pt x="3447" y="3923"/>
                    <a:pt x="3045" y="3520"/>
                    <a:pt x="2553" y="3520"/>
                  </a:cubicBezTo>
                  <a:lnTo>
                    <a:pt x="894" y="3520"/>
                  </a:lnTo>
                  <a:cubicBezTo>
                    <a:pt x="708" y="3520"/>
                    <a:pt x="557" y="3372"/>
                    <a:pt x="557" y="3186"/>
                  </a:cubicBezTo>
                  <a:cubicBezTo>
                    <a:pt x="557" y="3004"/>
                    <a:pt x="708" y="2852"/>
                    <a:pt x="894" y="2852"/>
                  </a:cubicBezTo>
                  <a:lnTo>
                    <a:pt x="1063" y="2852"/>
                  </a:lnTo>
                  <a:cubicBezTo>
                    <a:pt x="1555" y="2852"/>
                    <a:pt x="1958" y="2450"/>
                    <a:pt x="1958" y="1958"/>
                  </a:cubicBezTo>
                  <a:lnTo>
                    <a:pt x="1958" y="1593"/>
                  </a:lnTo>
                  <a:lnTo>
                    <a:pt x="2409" y="1593"/>
                  </a:lnTo>
                  <a:cubicBezTo>
                    <a:pt x="2512" y="1593"/>
                    <a:pt x="2608" y="1535"/>
                    <a:pt x="2656" y="1442"/>
                  </a:cubicBezTo>
                  <a:cubicBezTo>
                    <a:pt x="2704" y="1352"/>
                    <a:pt x="2698" y="1239"/>
                    <a:pt x="2639" y="1153"/>
                  </a:cubicBezTo>
                  <a:lnTo>
                    <a:pt x="1923" y="121"/>
                  </a:lnTo>
                  <a:cubicBezTo>
                    <a:pt x="1872" y="45"/>
                    <a:pt x="1786" y="1"/>
                    <a:pt x="1693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37"/>
          <p:cNvSpPr txBox="1"/>
          <p:nvPr>
            <p:ph idx="1" type="subTitle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Our Sample Size</a:t>
            </a:r>
            <a:endParaRPr/>
          </a:p>
        </p:txBody>
      </p:sp>
      <p:sp>
        <p:nvSpPr>
          <p:cNvPr id="970" name="Google Shape;970;p37"/>
          <p:cNvSpPr txBox="1"/>
          <p:nvPr>
            <p:ph idx="2" type="subTitle"/>
          </p:nvPr>
        </p:nvSpPr>
        <p:spPr>
          <a:xfrm>
            <a:off x="1070425" y="4142350"/>
            <a:ext cx="5706000" cy="5760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SG Carmart has very few luxury vehicles as shown in the barchart. Hence, we can increase the number of these brands to attract more high values customers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1" name="Google Shape;971;p37"/>
          <p:cNvSpPr txBox="1"/>
          <p:nvPr>
            <p:ph idx="3" type="subTitle"/>
          </p:nvPr>
        </p:nvSpPr>
        <p:spPr>
          <a:xfrm>
            <a:off x="5225177" y="2999176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Percentage of Luxury Cars on Sale</a:t>
            </a:r>
            <a:endParaRPr/>
          </a:p>
        </p:txBody>
      </p:sp>
      <p:sp>
        <p:nvSpPr>
          <p:cNvPr id="972" name="Google Shape;972;p37"/>
          <p:cNvSpPr txBox="1"/>
          <p:nvPr>
            <p:ph idx="4" type="title"/>
          </p:nvPr>
        </p:nvSpPr>
        <p:spPr>
          <a:xfrm>
            <a:off x="5290525" y="1359575"/>
            <a:ext cx="255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Cars</a:t>
            </a:r>
            <a:endParaRPr/>
          </a:p>
        </p:txBody>
      </p:sp>
      <p:sp>
        <p:nvSpPr>
          <p:cNvPr id="973" name="Google Shape;973;p37"/>
          <p:cNvSpPr txBox="1"/>
          <p:nvPr>
            <p:ph idx="5" type="title"/>
          </p:nvPr>
        </p:nvSpPr>
        <p:spPr>
          <a:xfrm>
            <a:off x="5290900" y="2423175"/>
            <a:ext cx="18288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33.6%</a:t>
            </a:r>
            <a:endParaRPr/>
          </a:p>
        </p:txBody>
      </p:sp>
      <p:pic>
        <p:nvPicPr>
          <p:cNvPr id="974" name="Google Shape;9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25" y="911825"/>
            <a:ext cx="4427864" cy="30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8"/>
          <p:cNvSpPr txBox="1"/>
          <p:nvPr>
            <p:ph type="title"/>
          </p:nvPr>
        </p:nvSpPr>
        <p:spPr>
          <a:xfrm>
            <a:off x="421600" y="257175"/>
            <a:ext cx="8918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</a:t>
            </a:r>
            <a:r>
              <a:rPr lang="en"/>
              <a:t>Price of </a:t>
            </a:r>
            <a:r>
              <a:rPr lang="en"/>
              <a:t>Used Cars Across Time</a:t>
            </a: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6492250" y="1186075"/>
            <a:ext cx="24150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8"/>
          <p:cNvSpPr txBox="1"/>
          <p:nvPr/>
        </p:nvSpPr>
        <p:spPr>
          <a:xfrm>
            <a:off x="6430225" y="1286700"/>
            <a:ext cx="2558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Fluctuation in Prices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6724213" y="1519500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Across time and sellers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83" name="Google Shape;983;p38"/>
          <p:cNvGrpSpPr/>
          <p:nvPr/>
        </p:nvGrpSpPr>
        <p:grpSpPr>
          <a:xfrm>
            <a:off x="819479" y="1497936"/>
            <a:ext cx="1077074" cy="1071601"/>
            <a:chOff x="941825" y="1497936"/>
            <a:chExt cx="1077074" cy="1071601"/>
          </a:xfrm>
        </p:grpSpPr>
        <p:sp>
          <p:nvSpPr>
            <p:cNvPr id="984" name="Google Shape;984;p38"/>
            <p:cNvSpPr/>
            <p:nvPr/>
          </p:nvSpPr>
          <p:spPr>
            <a:xfrm>
              <a:off x="947299" y="1497937"/>
              <a:ext cx="1071600" cy="107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941825" y="1497936"/>
              <a:ext cx="1071600" cy="1071600"/>
            </a:xfrm>
            <a:prstGeom prst="pie">
              <a:avLst>
                <a:gd fmla="val 0" name="adj1"/>
                <a:gd fmla="val 736737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38"/>
            <p:cNvGrpSpPr/>
            <p:nvPr/>
          </p:nvGrpSpPr>
          <p:grpSpPr>
            <a:xfrm>
              <a:off x="1110392" y="1660945"/>
              <a:ext cx="745400" cy="745520"/>
              <a:chOff x="1959049" y="1148473"/>
              <a:chExt cx="2428804" cy="2429195"/>
            </a:xfrm>
          </p:grpSpPr>
          <p:sp>
            <p:nvSpPr>
              <p:cNvPr id="987" name="Google Shape;987;p38"/>
              <p:cNvSpPr/>
              <p:nvPr/>
            </p:nvSpPr>
            <p:spPr>
              <a:xfrm>
                <a:off x="1959050" y="1149826"/>
                <a:ext cx="2428800" cy="2427668"/>
              </a:xfrm>
              <a:custGeom>
                <a:rect b="b" l="l" r="r" t="t"/>
                <a:pathLst>
                  <a:path extrusionOk="0" h="8580" w="8584">
                    <a:moveTo>
                      <a:pt x="4292" y="0"/>
                    </a:moveTo>
                    <a:cubicBezTo>
                      <a:pt x="1922" y="0"/>
                      <a:pt x="1" y="1918"/>
                      <a:pt x="1" y="4288"/>
                    </a:cubicBezTo>
                    <a:cubicBezTo>
                      <a:pt x="1" y="6658"/>
                      <a:pt x="1922" y="8579"/>
                      <a:pt x="4292" y="8579"/>
                    </a:cubicBezTo>
                    <a:cubicBezTo>
                      <a:pt x="6662" y="8579"/>
                      <a:pt x="8584" y="6658"/>
                      <a:pt x="8584" y="4288"/>
                    </a:cubicBezTo>
                    <a:cubicBezTo>
                      <a:pt x="8584" y="1918"/>
                      <a:pt x="6662" y="0"/>
                      <a:pt x="42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1959049" y="1148473"/>
                <a:ext cx="2428803" cy="2429195"/>
              </a:xfrm>
              <a:custGeom>
                <a:rect b="b" l="l" r="r" t="t"/>
                <a:pathLst>
                  <a:path extrusionOk="0" h="6201" w="6200">
                    <a:moveTo>
                      <a:pt x="2465" y="490"/>
                    </a:moveTo>
                    <a:cubicBezTo>
                      <a:pt x="2634" y="490"/>
                      <a:pt x="2783" y="637"/>
                      <a:pt x="2783" y="817"/>
                    </a:cubicBezTo>
                    <a:lnTo>
                      <a:pt x="2783" y="1354"/>
                    </a:lnTo>
                    <a:cubicBezTo>
                      <a:pt x="2783" y="1487"/>
                      <a:pt x="2699" y="1606"/>
                      <a:pt x="2570" y="1655"/>
                    </a:cubicBezTo>
                    <a:cubicBezTo>
                      <a:pt x="2534" y="1669"/>
                      <a:pt x="2494" y="1686"/>
                      <a:pt x="2459" y="1700"/>
                    </a:cubicBezTo>
                    <a:cubicBezTo>
                      <a:pt x="2414" y="1721"/>
                      <a:pt x="2365" y="1731"/>
                      <a:pt x="2318" y="1731"/>
                    </a:cubicBezTo>
                    <a:cubicBezTo>
                      <a:pt x="2234" y="1731"/>
                      <a:pt x="2153" y="1700"/>
                      <a:pt x="2090" y="1637"/>
                    </a:cubicBezTo>
                    <a:lnTo>
                      <a:pt x="1713" y="1260"/>
                    </a:lnTo>
                    <a:cubicBezTo>
                      <a:pt x="1562" y="1114"/>
                      <a:pt x="1589" y="861"/>
                      <a:pt x="1771" y="754"/>
                    </a:cubicBezTo>
                    <a:cubicBezTo>
                      <a:pt x="1961" y="648"/>
                      <a:pt x="2166" y="559"/>
                      <a:pt x="2383" y="502"/>
                    </a:cubicBezTo>
                    <a:cubicBezTo>
                      <a:pt x="2411" y="494"/>
                      <a:pt x="2438" y="490"/>
                      <a:pt x="2465" y="490"/>
                    </a:cubicBezTo>
                    <a:close/>
                    <a:moveTo>
                      <a:pt x="3738" y="490"/>
                    </a:moveTo>
                    <a:cubicBezTo>
                      <a:pt x="3765" y="490"/>
                      <a:pt x="3793" y="494"/>
                      <a:pt x="3821" y="502"/>
                    </a:cubicBezTo>
                    <a:cubicBezTo>
                      <a:pt x="4034" y="559"/>
                      <a:pt x="4243" y="648"/>
                      <a:pt x="4434" y="754"/>
                    </a:cubicBezTo>
                    <a:cubicBezTo>
                      <a:pt x="4612" y="861"/>
                      <a:pt x="4638" y="1114"/>
                      <a:pt x="4491" y="1260"/>
                    </a:cubicBezTo>
                    <a:lnTo>
                      <a:pt x="4110" y="1637"/>
                    </a:lnTo>
                    <a:cubicBezTo>
                      <a:pt x="4050" y="1700"/>
                      <a:pt x="3969" y="1731"/>
                      <a:pt x="3886" y="1731"/>
                    </a:cubicBezTo>
                    <a:cubicBezTo>
                      <a:pt x="3839" y="1731"/>
                      <a:pt x="3791" y="1721"/>
                      <a:pt x="3746" y="1700"/>
                    </a:cubicBezTo>
                    <a:cubicBezTo>
                      <a:pt x="3706" y="1686"/>
                      <a:pt x="3670" y="1669"/>
                      <a:pt x="3635" y="1655"/>
                    </a:cubicBezTo>
                    <a:cubicBezTo>
                      <a:pt x="3506" y="1606"/>
                      <a:pt x="3418" y="1487"/>
                      <a:pt x="3418" y="1354"/>
                    </a:cubicBezTo>
                    <a:lnTo>
                      <a:pt x="3418" y="817"/>
                    </a:lnTo>
                    <a:cubicBezTo>
                      <a:pt x="3418" y="637"/>
                      <a:pt x="3566" y="490"/>
                      <a:pt x="3738" y="490"/>
                    </a:cubicBezTo>
                    <a:close/>
                    <a:moveTo>
                      <a:pt x="1031" y="1615"/>
                    </a:moveTo>
                    <a:cubicBezTo>
                      <a:pt x="1114" y="1615"/>
                      <a:pt x="1197" y="1646"/>
                      <a:pt x="1260" y="1709"/>
                    </a:cubicBezTo>
                    <a:lnTo>
                      <a:pt x="1642" y="2090"/>
                    </a:lnTo>
                    <a:cubicBezTo>
                      <a:pt x="1740" y="2188"/>
                      <a:pt x="1762" y="2335"/>
                      <a:pt x="1705" y="2459"/>
                    </a:cubicBezTo>
                    <a:cubicBezTo>
                      <a:pt x="1687" y="2495"/>
                      <a:pt x="1668" y="2530"/>
                      <a:pt x="1656" y="2569"/>
                    </a:cubicBezTo>
                    <a:cubicBezTo>
                      <a:pt x="1611" y="2694"/>
                      <a:pt x="1492" y="2782"/>
                      <a:pt x="1353" y="2782"/>
                    </a:cubicBezTo>
                    <a:lnTo>
                      <a:pt x="816" y="2782"/>
                    </a:lnTo>
                    <a:cubicBezTo>
                      <a:pt x="608" y="2782"/>
                      <a:pt x="448" y="2583"/>
                      <a:pt x="501" y="2379"/>
                    </a:cubicBezTo>
                    <a:cubicBezTo>
                      <a:pt x="564" y="2166"/>
                      <a:pt x="648" y="1962"/>
                      <a:pt x="759" y="1770"/>
                    </a:cubicBezTo>
                    <a:cubicBezTo>
                      <a:pt x="817" y="1668"/>
                      <a:pt x="923" y="1615"/>
                      <a:pt x="1031" y="1615"/>
                    </a:cubicBezTo>
                    <a:close/>
                    <a:moveTo>
                      <a:pt x="5171" y="1615"/>
                    </a:moveTo>
                    <a:cubicBezTo>
                      <a:pt x="5280" y="1615"/>
                      <a:pt x="5388" y="1668"/>
                      <a:pt x="5446" y="1770"/>
                    </a:cubicBezTo>
                    <a:cubicBezTo>
                      <a:pt x="5552" y="1962"/>
                      <a:pt x="5641" y="2166"/>
                      <a:pt x="5699" y="2379"/>
                    </a:cubicBezTo>
                    <a:cubicBezTo>
                      <a:pt x="5757" y="2583"/>
                      <a:pt x="5593" y="2782"/>
                      <a:pt x="5384" y="2782"/>
                    </a:cubicBezTo>
                    <a:lnTo>
                      <a:pt x="4847" y="2782"/>
                    </a:lnTo>
                    <a:cubicBezTo>
                      <a:pt x="4714" y="2782"/>
                      <a:pt x="4594" y="2694"/>
                      <a:pt x="4545" y="2569"/>
                    </a:cubicBezTo>
                    <a:cubicBezTo>
                      <a:pt x="4532" y="2530"/>
                      <a:pt x="4518" y="2495"/>
                      <a:pt x="4501" y="2459"/>
                    </a:cubicBezTo>
                    <a:cubicBezTo>
                      <a:pt x="4442" y="2335"/>
                      <a:pt x="4465" y="2188"/>
                      <a:pt x="4563" y="2090"/>
                    </a:cubicBezTo>
                    <a:lnTo>
                      <a:pt x="4940" y="1709"/>
                    </a:lnTo>
                    <a:cubicBezTo>
                      <a:pt x="5003" y="1646"/>
                      <a:pt x="5087" y="1615"/>
                      <a:pt x="5171" y="1615"/>
                    </a:cubicBezTo>
                    <a:close/>
                    <a:moveTo>
                      <a:pt x="1353" y="3417"/>
                    </a:moveTo>
                    <a:cubicBezTo>
                      <a:pt x="1492" y="3417"/>
                      <a:pt x="1611" y="3501"/>
                      <a:pt x="1656" y="3630"/>
                    </a:cubicBezTo>
                    <a:cubicBezTo>
                      <a:pt x="1668" y="3671"/>
                      <a:pt x="1687" y="3706"/>
                      <a:pt x="1705" y="3741"/>
                    </a:cubicBezTo>
                    <a:cubicBezTo>
                      <a:pt x="1762" y="3866"/>
                      <a:pt x="1740" y="4013"/>
                      <a:pt x="1642" y="4110"/>
                    </a:cubicBezTo>
                    <a:lnTo>
                      <a:pt x="1260" y="4487"/>
                    </a:lnTo>
                    <a:cubicBezTo>
                      <a:pt x="1196" y="4553"/>
                      <a:pt x="1112" y="4585"/>
                      <a:pt x="1029" y="4585"/>
                    </a:cubicBezTo>
                    <a:cubicBezTo>
                      <a:pt x="921" y="4585"/>
                      <a:pt x="816" y="4532"/>
                      <a:pt x="759" y="4429"/>
                    </a:cubicBezTo>
                    <a:cubicBezTo>
                      <a:pt x="648" y="4239"/>
                      <a:pt x="564" y="4034"/>
                      <a:pt x="501" y="3817"/>
                    </a:cubicBezTo>
                    <a:cubicBezTo>
                      <a:pt x="448" y="3618"/>
                      <a:pt x="608" y="3417"/>
                      <a:pt x="816" y="3417"/>
                    </a:cubicBezTo>
                    <a:close/>
                    <a:moveTo>
                      <a:pt x="5384" y="3417"/>
                    </a:moveTo>
                    <a:cubicBezTo>
                      <a:pt x="5593" y="3417"/>
                      <a:pt x="5757" y="3618"/>
                      <a:pt x="5699" y="3817"/>
                    </a:cubicBezTo>
                    <a:cubicBezTo>
                      <a:pt x="5641" y="4034"/>
                      <a:pt x="5552" y="4239"/>
                      <a:pt x="5446" y="4429"/>
                    </a:cubicBezTo>
                    <a:cubicBezTo>
                      <a:pt x="5388" y="4532"/>
                      <a:pt x="5282" y="4585"/>
                      <a:pt x="5173" y="4585"/>
                    </a:cubicBezTo>
                    <a:cubicBezTo>
                      <a:pt x="5089" y="4585"/>
                      <a:pt x="5004" y="4553"/>
                      <a:pt x="4940" y="4487"/>
                    </a:cubicBezTo>
                    <a:lnTo>
                      <a:pt x="4563" y="4110"/>
                    </a:lnTo>
                    <a:cubicBezTo>
                      <a:pt x="4465" y="4013"/>
                      <a:pt x="4442" y="3866"/>
                      <a:pt x="4501" y="3741"/>
                    </a:cubicBezTo>
                    <a:cubicBezTo>
                      <a:pt x="4518" y="3706"/>
                      <a:pt x="4532" y="3671"/>
                      <a:pt x="4545" y="3630"/>
                    </a:cubicBezTo>
                    <a:cubicBezTo>
                      <a:pt x="4594" y="3501"/>
                      <a:pt x="4714" y="3417"/>
                      <a:pt x="4847" y="3417"/>
                    </a:cubicBezTo>
                    <a:close/>
                    <a:moveTo>
                      <a:pt x="2321" y="4466"/>
                    </a:moveTo>
                    <a:cubicBezTo>
                      <a:pt x="2368" y="4466"/>
                      <a:pt x="2415" y="4476"/>
                      <a:pt x="2459" y="4496"/>
                    </a:cubicBezTo>
                    <a:cubicBezTo>
                      <a:pt x="2494" y="4513"/>
                      <a:pt x="2534" y="4531"/>
                      <a:pt x="2570" y="4545"/>
                    </a:cubicBezTo>
                    <a:cubicBezTo>
                      <a:pt x="2699" y="4593"/>
                      <a:pt x="2783" y="4709"/>
                      <a:pt x="2783" y="4847"/>
                    </a:cubicBezTo>
                    <a:lnTo>
                      <a:pt x="2783" y="5384"/>
                    </a:lnTo>
                    <a:cubicBezTo>
                      <a:pt x="2783" y="5565"/>
                      <a:pt x="2632" y="5709"/>
                      <a:pt x="2462" y="5709"/>
                    </a:cubicBezTo>
                    <a:cubicBezTo>
                      <a:pt x="2436" y="5709"/>
                      <a:pt x="2410" y="5706"/>
                      <a:pt x="2383" y="5699"/>
                    </a:cubicBezTo>
                    <a:cubicBezTo>
                      <a:pt x="2166" y="5637"/>
                      <a:pt x="1961" y="5552"/>
                      <a:pt x="1771" y="5445"/>
                    </a:cubicBezTo>
                    <a:cubicBezTo>
                      <a:pt x="1589" y="5339"/>
                      <a:pt x="1562" y="5086"/>
                      <a:pt x="1713" y="4939"/>
                    </a:cubicBezTo>
                    <a:lnTo>
                      <a:pt x="2090" y="4558"/>
                    </a:lnTo>
                    <a:cubicBezTo>
                      <a:pt x="2153" y="4498"/>
                      <a:pt x="2237" y="4466"/>
                      <a:pt x="2321" y="4466"/>
                    </a:cubicBezTo>
                    <a:close/>
                    <a:moveTo>
                      <a:pt x="3883" y="4466"/>
                    </a:moveTo>
                    <a:cubicBezTo>
                      <a:pt x="3967" y="4466"/>
                      <a:pt x="4050" y="4498"/>
                      <a:pt x="4110" y="4558"/>
                    </a:cubicBezTo>
                    <a:lnTo>
                      <a:pt x="4491" y="4939"/>
                    </a:lnTo>
                    <a:cubicBezTo>
                      <a:pt x="4638" y="5086"/>
                      <a:pt x="4612" y="5339"/>
                      <a:pt x="4434" y="5445"/>
                    </a:cubicBezTo>
                    <a:cubicBezTo>
                      <a:pt x="4243" y="5552"/>
                      <a:pt x="4034" y="5637"/>
                      <a:pt x="3821" y="5699"/>
                    </a:cubicBezTo>
                    <a:cubicBezTo>
                      <a:pt x="3794" y="5706"/>
                      <a:pt x="3767" y="5709"/>
                      <a:pt x="3741" y="5709"/>
                    </a:cubicBezTo>
                    <a:cubicBezTo>
                      <a:pt x="3568" y="5709"/>
                      <a:pt x="3418" y="5565"/>
                      <a:pt x="3418" y="5384"/>
                    </a:cubicBezTo>
                    <a:lnTo>
                      <a:pt x="3418" y="4847"/>
                    </a:lnTo>
                    <a:cubicBezTo>
                      <a:pt x="3418" y="4709"/>
                      <a:pt x="3506" y="4593"/>
                      <a:pt x="3635" y="4545"/>
                    </a:cubicBezTo>
                    <a:cubicBezTo>
                      <a:pt x="3670" y="4531"/>
                      <a:pt x="3706" y="4513"/>
                      <a:pt x="3746" y="4496"/>
                    </a:cubicBezTo>
                    <a:cubicBezTo>
                      <a:pt x="3790" y="4476"/>
                      <a:pt x="3837" y="4466"/>
                      <a:pt x="3883" y="4466"/>
                    </a:cubicBezTo>
                    <a:close/>
                    <a:moveTo>
                      <a:pt x="3102" y="0"/>
                    </a:moveTo>
                    <a:cubicBezTo>
                      <a:pt x="1389" y="0"/>
                      <a:pt x="0" y="1389"/>
                      <a:pt x="0" y="3098"/>
                    </a:cubicBezTo>
                    <a:cubicBezTo>
                      <a:pt x="0" y="4812"/>
                      <a:pt x="1389" y="6201"/>
                      <a:pt x="3102" y="6201"/>
                    </a:cubicBezTo>
                    <a:cubicBezTo>
                      <a:pt x="4815" y="6201"/>
                      <a:pt x="6200" y="4812"/>
                      <a:pt x="6200" y="3098"/>
                    </a:cubicBezTo>
                    <a:cubicBezTo>
                      <a:pt x="6200" y="1389"/>
                      <a:pt x="4815" y="0"/>
                      <a:pt x="3102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3174235" y="1148473"/>
                <a:ext cx="1213618" cy="2429195"/>
              </a:xfrm>
              <a:custGeom>
                <a:rect b="b" l="l" r="r" t="t"/>
                <a:pathLst>
                  <a:path extrusionOk="0" h="6201" w="3098">
                    <a:moveTo>
                      <a:pt x="636" y="490"/>
                    </a:moveTo>
                    <a:cubicBezTo>
                      <a:pt x="663" y="490"/>
                      <a:pt x="691" y="494"/>
                      <a:pt x="719" y="502"/>
                    </a:cubicBezTo>
                    <a:cubicBezTo>
                      <a:pt x="932" y="559"/>
                      <a:pt x="1141" y="648"/>
                      <a:pt x="1332" y="754"/>
                    </a:cubicBezTo>
                    <a:cubicBezTo>
                      <a:pt x="1510" y="861"/>
                      <a:pt x="1536" y="1114"/>
                      <a:pt x="1389" y="1260"/>
                    </a:cubicBezTo>
                    <a:lnTo>
                      <a:pt x="1008" y="1637"/>
                    </a:lnTo>
                    <a:cubicBezTo>
                      <a:pt x="948" y="1700"/>
                      <a:pt x="867" y="1731"/>
                      <a:pt x="784" y="1731"/>
                    </a:cubicBezTo>
                    <a:cubicBezTo>
                      <a:pt x="737" y="1731"/>
                      <a:pt x="689" y="1721"/>
                      <a:pt x="644" y="1700"/>
                    </a:cubicBezTo>
                    <a:cubicBezTo>
                      <a:pt x="604" y="1686"/>
                      <a:pt x="568" y="1669"/>
                      <a:pt x="533" y="1655"/>
                    </a:cubicBezTo>
                    <a:cubicBezTo>
                      <a:pt x="404" y="1606"/>
                      <a:pt x="316" y="1487"/>
                      <a:pt x="316" y="1354"/>
                    </a:cubicBezTo>
                    <a:lnTo>
                      <a:pt x="316" y="817"/>
                    </a:lnTo>
                    <a:cubicBezTo>
                      <a:pt x="316" y="637"/>
                      <a:pt x="464" y="490"/>
                      <a:pt x="636" y="490"/>
                    </a:cubicBezTo>
                    <a:close/>
                    <a:moveTo>
                      <a:pt x="2069" y="1615"/>
                    </a:moveTo>
                    <a:cubicBezTo>
                      <a:pt x="2178" y="1615"/>
                      <a:pt x="2286" y="1668"/>
                      <a:pt x="2344" y="1770"/>
                    </a:cubicBezTo>
                    <a:cubicBezTo>
                      <a:pt x="2450" y="1962"/>
                      <a:pt x="2539" y="2166"/>
                      <a:pt x="2597" y="2379"/>
                    </a:cubicBezTo>
                    <a:cubicBezTo>
                      <a:pt x="2655" y="2583"/>
                      <a:pt x="2491" y="2782"/>
                      <a:pt x="2282" y="2782"/>
                    </a:cubicBezTo>
                    <a:lnTo>
                      <a:pt x="1745" y="2782"/>
                    </a:lnTo>
                    <a:cubicBezTo>
                      <a:pt x="1612" y="2782"/>
                      <a:pt x="1492" y="2694"/>
                      <a:pt x="1443" y="2569"/>
                    </a:cubicBezTo>
                    <a:cubicBezTo>
                      <a:pt x="1430" y="2530"/>
                      <a:pt x="1416" y="2495"/>
                      <a:pt x="1399" y="2459"/>
                    </a:cubicBezTo>
                    <a:cubicBezTo>
                      <a:pt x="1340" y="2335"/>
                      <a:pt x="1363" y="2188"/>
                      <a:pt x="1461" y="2090"/>
                    </a:cubicBezTo>
                    <a:lnTo>
                      <a:pt x="1838" y="1709"/>
                    </a:lnTo>
                    <a:cubicBezTo>
                      <a:pt x="1901" y="1646"/>
                      <a:pt x="1985" y="1615"/>
                      <a:pt x="2069" y="1615"/>
                    </a:cubicBezTo>
                    <a:close/>
                    <a:moveTo>
                      <a:pt x="2282" y="3417"/>
                    </a:moveTo>
                    <a:cubicBezTo>
                      <a:pt x="2491" y="3417"/>
                      <a:pt x="2655" y="3618"/>
                      <a:pt x="2597" y="3817"/>
                    </a:cubicBezTo>
                    <a:cubicBezTo>
                      <a:pt x="2539" y="4034"/>
                      <a:pt x="2450" y="4239"/>
                      <a:pt x="2344" y="4429"/>
                    </a:cubicBezTo>
                    <a:cubicBezTo>
                      <a:pt x="2286" y="4532"/>
                      <a:pt x="2180" y="4585"/>
                      <a:pt x="2071" y="4585"/>
                    </a:cubicBezTo>
                    <a:cubicBezTo>
                      <a:pt x="1987" y="4585"/>
                      <a:pt x="1902" y="4553"/>
                      <a:pt x="1838" y="4487"/>
                    </a:cubicBezTo>
                    <a:lnTo>
                      <a:pt x="1461" y="4110"/>
                    </a:lnTo>
                    <a:cubicBezTo>
                      <a:pt x="1363" y="4013"/>
                      <a:pt x="1340" y="3866"/>
                      <a:pt x="1399" y="3741"/>
                    </a:cubicBezTo>
                    <a:cubicBezTo>
                      <a:pt x="1416" y="3706"/>
                      <a:pt x="1430" y="3671"/>
                      <a:pt x="1443" y="3630"/>
                    </a:cubicBezTo>
                    <a:cubicBezTo>
                      <a:pt x="1492" y="3501"/>
                      <a:pt x="1612" y="3417"/>
                      <a:pt x="1745" y="3417"/>
                    </a:cubicBezTo>
                    <a:close/>
                    <a:moveTo>
                      <a:pt x="781" y="4466"/>
                    </a:moveTo>
                    <a:cubicBezTo>
                      <a:pt x="865" y="4466"/>
                      <a:pt x="948" y="4498"/>
                      <a:pt x="1008" y="4558"/>
                    </a:cubicBezTo>
                    <a:lnTo>
                      <a:pt x="1389" y="4939"/>
                    </a:lnTo>
                    <a:cubicBezTo>
                      <a:pt x="1536" y="5086"/>
                      <a:pt x="1510" y="5339"/>
                      <a:pt x="1332" y="5445"/>
                    </a:cubicBezTo>
                    <a:cubicBezTo>
                      <a:pt x="1141" y="5552"/>
                      <a:pt x="932" y="5637"/>
                      <a:pt x="719" y="5699"/>
                    </a:cubicBezTo>
                    <a:cubicBezTo>
                      <a:pt x="692" y="5706"/>
                      <a:pt x="665" y="5709"/>
                      <a:pt x="639" y="5709"/>
                    </a:cubicBezTo>
                    <a:cubicBezTo>
                      <a:pt x="466" y="5709"/>
                      <a:pt x="316" y="5565"/>
                      <a:pt x="316" y="5384"/>
                    </a:cubicBezTo>
                    <a:lnTo>
                      <a:pt x="316" y="4847"/>
                    </a:lnTo>
                    <a:cubicBezTo>
                      <a:pt x="316" y="4709"/>
                      <a:pt x="404" y="4593"/>
                      <a:pt x="533" y="4545"/>
                    </a:cubicBezTo>
                    <a:cubicBezTo>
                      <a:pt x="568" y="4531"/>
                      <a:pt x="604" y="4513"/>
                      <a:pt x="644" y="4496"/>
                    </a:cubicBezTo>
                    <a:cubicBezTo>
                      <a:pt x="688" y="4476"/>
                      <a:pt x="735" y="4466"/>
                      <a:pt x="781" y="4466"/>
                    </a:cubicBezTo>
                    <a:close/>
                    <a:moveTo>
                      <a:pt x="0" y="0"/>
                    </a:moveTo>
                    <a:lnTo>
                      <a:pt x="0" y="2264"/>
                    </a:lnTo>
                    <a:cubicBezTo>
                      <a:pt x="461" y="2264"/>
                      <a:pt x="834" y="2636"/>
                      <a:pt x="834" y="3098"/>
                    </a:cubicBezTo>
                    <a:cubicBezTo>
                      <a:pt x="834" y="3560"/>
                      <a:pt x="461" y="3937"/>
                      <a:pt x="0" y="3937"/>
                    </a:cubicBezTo>
                    <a:lnTo>
                      <a:pt x="0" y="6201"/>
                    </a:lnTo>
                    <a:cubicBezTo>
                      <a:pt x="1713" y="6201"/>
                      <a:pt x="3098" y="4812"/>
                      <a:pt x="3098" y="3098"/>
                    </a:cubicBezTo>
                    <a:cubicBezTo>
                      <a:pt x="3098" y="1389"/>
                      <a:pt x="1713" y="0"/>
                      <a:pt x="0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2839088" y="2028525"/>
                <a:ext cx="668700" cy="66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1" name="Google Shape;991;p38"/>
          <p:cNvGrpSpPr/>
          <p:nvPr/>
        </p:nvGrpSpPr>
        <p:grpSpPr>
          <a:xfrm>
            <a:off x="2335950" y="1497936"/>
            <a:ext cx="1077074" cy="1071601"/>
            <a:chOff x="2499350" y="1497936"/>
            <a:chExt cx="1077074" cy="1071601"/>
          </a:xfrm>
        </p:grpSpPr>
        <p:sp>
          <p:nvSpPr>
            <p:cNvPr id="992" name="Google Shape;992;p38"/>
            <p:cNvSpPr/>
            <p:nvPr/>
          </p:nvSpPr>
          <p:spPr>
            <a:xfrm>
              <a:off x="2504824" y="1497937"/>
              <a:ext cx="1071600" cy="1071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499350" y="1497936"/>
              <a:ext cx="1071600" cy="1071600"/>
            </a:xfrm>
            <a:prstGeom prst="pie">
              <a:avLst>
                <a:gd fmla="val 0" name="adj1"/>
                <a:gd fmla="val 13460648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38"/>
            <p:cNvGrpSpPr/>
            <p:nvPr/>
          </p:nvGrpSpPr>
          <p:grpSpPr>
            <a:xfrm>
              <a:off x="2667917" y="1660945"/>
              <a:ext cx="745400" cy="745520"/>
              <a:chOff x="1959049" y="1148473"/>
              <a:chExt cx="2428804" cy="2429195"/>
            </a:xfrm>
          </p:grpSpPr>
          <p:sp>
            <p:nvSpPr>
              <p:cNvPr id="995" name="Google Shape;995;p38"/>
              <p:cNvSpPr/>
              <p:nvPr/>
            </p:nvSpPr>
            <p:spPr>
              <a:xfrm>
                <a:off x="1959050" y="1149826"/>
                <a:ext cx="2428800" cy="2427668"/>
              </a:xfrm>
              <a:custGeom>
                <a:rect b="b" l="l" r="r" t="t"/>
                <a:pathLst>
                  <a:path extrusionOk="0" h="8580" w="8584">
                    <a:moveTo>
                      <a:pt x="4292" y="0"/>
                    </a:moveTo>
                    <a:cubicBezTo>
                      <a:pt x="1922" y="0"/>
                      <a:pt x="1" y="1918"/>
                      <a:pt x="1" y="4288"/>
                    </a:cubicBezTo>
                    <a:cubicBezTo>
                      <a:pt x="1" y="6658"/>
                      <a:pt x="1922" y="8579"/>
                      <a:pt x="4292" y="8579"/>
                    </a:cubicBezTo>
                    <a:cubicBezTo>
                      <a:pt x="6662" y="8579"/>
                      <a:pt x="8584" y="6658"/>
                      <a:pt x="8584" y="4288"/>
                    </a:cubicBezTo>
                    <a:cubicBezTo>
                      <a:pt x="8584" y="1918"/>
                      <a:pt x="6662" y="0"/>
                      <a:pt x="42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959049" y="1148473"/>
                <a:ext cx="2428803" cy="2429195"/>
              </a:xfrm>
              <a:custGeom>
                <a:rect b="b" l="l" r="r" t="t"/>
                <a:pathLst>
                  <a:path extrusionOk="0" h="6201" w="6200">
                    <a:moveTo>
                      <a:pt x="2465" y="490"/>
                    </a:moveTo>
                    <a:cubicBezTo>
                      <a:pt x="2634" y="490"/>
                      <a:pt x="2783" y="637"/>
                      <a:pt x="2783" y="817"/>
                    </a:cubicBezTo>
                    <a:lnTo>
                      <a:pt x="2783" y="1354"/>
                    </a:lnTo>
                    <a:cubicBezTo>
                      <a:pt x="2783" y="1487"/>
                      <a:pt x="2699" y="1606"/>
                      <a:pt x="2570" y="1655"/>
                    </a:cubicBezTo>
                    <a:cubicBezTo>
                      <a:pt x="2534" y="1669"/>
                      <a:pt x="2494" y="1686"/>
                      <a:pt x="2459" y="1700"/>
                    </a:cubicBezTo>
                    <a:cubicBezTo>
                      <a:pt x="2414" y="1721"/>
                      <a:pt x="2365" y="1731"/>
                      <a:pt x="2318" y="1731"/>
                    </a:cubicBezTo>
                    <a:cubicBezTo>
                      <a:pt x="2234" y="1731"/>
                      <a:pt x="2153" y="1700"/>
                      <a:pt x="2090" y="1637"/>
                    </a:cubicBezTo>
                    <a:lnTo>
                      <a:pt x="1713" y="1260"/>
                    </a:lnTo>
                    <a:cubicBezTo>
                      <a:pt x="1562" y="1114"/>
                      <a:pt x="1589" y="861"/>
                      <a:pt x="1771" y="754"/>
                    </a:cubicBezTo>
                    <a:cubicBezTo>
                      <a:pt x="1961" y="648"/>
                      <a:pt x="2166" y="559"/>
                      <a:pt x="2383" y="502"/>
                    </a:cubicBezTo>
                    <a:cubicBezTo>
                      <a:pt x="2411" y="494"/>
                      <a:pt x="2438" y="490"/>
                      <a:pt x="2465" y="490"/>
                    </a:cubicBezTo>
                    <a:close/>
                    <a:moveTo>
                      <a:pt x="3738" y="490"/>
                    </a:moveTo>
                    <a:cubicBezTo>
                      <a:pt x="3765" y="490"/>
                      <a:pt x="3793" y="494"/>
                      <a:pt x="3821" y="502"/>
                    </a:cubicBezTo>
                    <a:cubicBezTo>
                      <a:pt x="4034" y="559"/>
                      <a:pt x="4243" y="648"/>
                      <a:pt x="4434" y="754"/>
                    </a:cubicBezTo>
                    <a:cubicBezTo>
                      <a:pt x="4612" y="861"/>
                      <a:pt x="4638" y="1114"/>
                      <a:pt x="4491" y="1260"/>
                    </a:cubicBezTo>
                    <a:lnTo>
                      <a:pt x="4110" y="1637"/>
                    </a:lnTo>
                    <a:cubicBezTo>
                      <a:pt x="4050" y="1700"/>
                      <a:pt x="3969" y="1731"/>
                      <a:pt x="3886" y="1731"/>
                    </a:cubicBezTo>
                    <a:cubicBezTo>
                      <a:pt x="3839" y="1731"/>
                      <a:pt x="3791" y="1721"/>
                      <a:pt x="3746" y="1700"/>
                    </a:cubicBezTo>
                    <a:cubicBezTo>
                      <a:pt x="3706" y="1686"/>
                      <a:pt x="3670" y="1669"/>
                      <a:pt x="3635" y="1655"/>
                    </a:cubicBezTo>
                    <a:cubicBezTo>
                      <a:pt x="3506" y="1606"/>
                      <a:pt x="3418" y="1487"/>
                      <a:pt x="3418" y="1354"/>
                    </a:cubicBezTo>
                    <a:lnTo>
                      <a:pt x="3418" y="817"/>
                    </a:lnTo>
                    <a:cubicBezTo>
                      <a:pt x="3418" y="637"/>
                      <a:pt x="3566" y="490"/>
                      <a:pt x="3738" y="490"/>
                    </a:cubicBezTo>
                    <a:close/>
                    <a:moveTo>
                      <a:pt x="1031" y="1615"/>
                    </a:moveTo>
                    <a:cubicBezTo>
                      <a:pt x="1114" y="1615"/>
                      <a:pt x="1197" y="1646"/>
                      <a:pt x="1260" y="1709"/>
                    </a:cubicBezTo>
                    <a:lnTo>
                      <a:pt x="1642" y="2090"/>
                    </a:lnTo>
                    <a:cubicBezTo>
                      <a:pt x="1740" y="2188"/>
                      <a:pt x="1762" y="2335"/>
                      <a:pt x="1705" y="2459"/>
                    </a:cubicBezTo>
                    <a:cubicBezTo>
                      <a:pt x="1687" y="2495"/>
                      <a:pt x="1668" y="2530"/>
                      <a:pt x="1656" y="2569"/>
                    </a:cubicBezTo>
                    <a:cubicBezTo>
                      <a:pt x="1611" y="2694"/>
                      <a:pt x="1492" y="2782"/>
                      <a:pt x="1353" y="2782"/>
                    </a:cubicBezTo>
                    <a:lnTo>
                      <a:pt x="816" y="2782"/>
                    </a:lnTo>
                    <a:cubicBezTo>
                      <a:pt x="608" y="2782"/>
                      <a:pt x="448" y="2583"/>
                      <a:pt x="501" y="2379"/>
                    </a:cubicBezTo>
                    <a:cubicBezTo>
                      <a:pt x="564" y="2166"/>
                      <a:pt x="648" y="1962"/>
                      <a:pt x="759" y="1770"/>
                    </a:cubicBezTo>
                    <a:cubicBezTo>
                      <a:pt x="817" y="1668"/>
                      <a:pt x="923" y="1615"/>
                      <a:pt x="1031" y="1615"/>
                    </a:cubicBezTo>
                    <a:close/>
                    <a:moveTo>
                      <a:pt x="5171" y="1615"/>
                    </a:moveTo>
                    <a:cubicBezTo>
                      <a:pt x="5280" y="1615"/>
                      <a:pt x="5388" y="1668"/>
                      <a:pt x="5446" y="1770"/>
                    </a:cubicBezTo>
                    <a:cubicBezTo>
                      <a:pt x="5552" y="1962"/>
                      <a:pt x="5641" y="2166"/>
                      <a:pt x="5699" y="2379"/>
                    </a:cubicBezTo>
                    <a:cubicBezTo>
                      <a:pt x="5757" y="2583"/>
                      <a:pt x="5593" y="2782"/>
                      <a:pt x="5384" y="2782"/>
                    </a:cubicBezTo>
                    <a:lnTo>
                      <a:pt x="4847" y="2782"/>
                    </a:lnTo>
                    <a:cubicBezTo>
                      <a:pt x="4714" y="2782"/>
                      <a:pt x="4594" y="2694"/>
                      <a:pt x="4545" y="2569"/>
                    </a:cubicBezTo>
                    <a:cubicBezTo>
                      <a:pt x="4532" y="2530"/>
                      <a:pt x="4518" y="2495"/>
                      <a:pt x="4501" y="2459"/>
                    </a:cubicBezTo>
                    <a:cubicBezTo>
                      <a:pt x="4442" y="2335"/>
                      <a:pt x="4465" y="2188"/>
                      <a:pt x="4563" y="2090"/>
                    </a:cubicBezTo>
                    <a:lnTo>
                      <a:pt x="4940" y="1709"/>
                    </a:lnTo>
                    <a:cubicBezTo>
                      <a:pt x="5003" y="1646"/>
                      <a:pt x="5087" y="1615"/>
                      <a:pt x="5171" y="1615"/>
                    </a:cubicBezTo>
                    <a:close/>
                    <a:moveTo>
                      <a:pt x="1353" y="3417"/>
                    </a:moveTo>
                    <a:cubicBezTo>
                      <a:pt x="1492" y="3417"/>
                      <a:pt x="1611" y="3501"/>
                      <a:pt x="1656" y="3630"/>
                    </a:cubicBezTo>
                    <a:cubicBezTo>
                      <a:pt x="1668" y="3671"/>
                      <a:pt x="1687" y="3706"/>
                      <a:pt x="1705" y="3741"/>
                    </a:cubicBezTo>
                    <a:cubicBezTo>
                      <a:pt x="1762" y="3866"/>
                      <a:pt x="1740" y="4013"/>
                      <a:pt x="1642" y="4110"/>
                    </a:cubicBezTo>
                    <a:lnTo>
                      <a:pt x="1260" y="4487"/>
                    </a:lnTo>
                    <a:cubicBezTo>
                      <a:pt x="1196" y="4553"/>
                      <a:pt x="1112" y="4585"/>
                      <a:pt x="1029" y="4585"/>
                    </a:cubicBezTo>
                    <a:cubicBezTo>
                      <a:pt x="921" y="4585"/>
                      <a:pt x="816" y="4532"/>
                      <a:pt x="759" y="4429"/>
                    </a:cubicBezTo>
                    <a:cubicBezTo>
                      <a:pt x="648" y="4239"/>
                      <a:pt x="564" y="4034"/>
                      <a:pt x="501" y="3817"/>
                    </a:cubicBezTo>
                    <a:cubicBezTo>
                      <a:pt x="448" y="3618"/>
                      <a:pt x="608" y="3417"/>
                      <a:pt x="816" y="3417"/>
                    </a:cubicBezTo>
                    <a:close/>
                    <a:moveTo>
                      <a:pt x="5384" y="3417"/>
                    </a:moveTo>
                    <a:cubicBezTo>
                      <a:pt x="5593" y="3417"/>
                      <a:pt x="5757" y="3618"/>
                      <a:pt x="5699" y="3817"/>
                    </a:cubicBezTo>
                    <a:cubicBezTo>
                      <a:pt x="5641" y="4034"/>
                      <a:pt x="5552" y="4239"/>
                      <a:pt x="5446" y="4429"/>
                    </a:cubicBezTo>
                    <a:cubicBezTo>
                      <a:pt x="5388" y="4532"/>
                      <a:pt x="5282" y="4585"/>
                      <a:pt x="5173" y="4585"/>
                    </a:cubicBezTo>
                    <a:cubicBezTo>
                      <a:pt x="5089" y="4585"/>
                      <a:pt x="5004" y="4553"/>
                      <a:pt x="4940" y="4487"/>
                    </a:cubicBezTo>
                    <a:lnTo>
                      <a:pt x="4563" y="4110"/>
                    </a:lnTo>
                    <a:cubicBezTo>
                      <a:pt x="4465" y="4013"/>
                      <a:pt x="4442" y="3866"/>
                      <a:pt x="4501" y="3741"/>
                    </a:cubicBezTo>
                    <a:cubicBezTo>
                      <a:pt x="4518" y="3706"/>
                      <a:pt x="4532" y="3671"/>
                      <a:pt x="4545" y="3630"/>
                    </a:cubicBezTo>
                    <a:cubicBezTo>
                      <a:pt x="4594" y="3501"/>
                      <a:pt x="4714" y="3417"/>
                      <a:pt x="4847" y="3417"/>
                    </a:cubicBezTo>
                    <a:close/>
                    <a:moveTo>
                      <a:pt x="2321" y="4466"/>
                    </a:moveTo>
                    <a:cubicBezTo>
                      <a:pt x="2368" y="4466"/>
                      <a:pt x="2415" y="4476"/>
                      <a:pt x="2459" y="4496"/>
                    </a:cubicBezTo>
                    <a:cubicBezTo>
                      <a:pt x="2494" y="4513"/>
                      <a:pt x="2534" y="4531"/>
                      <a:pt x="2570" y="4545"/>
                    </a:cubicBezTo>
                    <a:cubicBezTo>
                      <a:pt x="2699" y="4593"/>
                      <a:pt x="2783" y="4709"/>
                      <a:pt x="2783" y="4847"/>
                    </a:cubicBezTo>
                    <a:lnTo>
                      <a:pt x="2783" y="5384"/>
                    </a:lnTo>
                    <a:cubicBezTo>
                      <a:pt x="2783" y="5565"/>
                      <a:pt x="2632" y="5709"/>
                      <a:pt x="2462" y="5709"/>
                    </a:cubicBezTo>
                    <a:cubicBezTo>
                      <a:pt x="2436" y="5709"/>
                      <a:pt x="2410" y="5706"/>
                      <a:pt x="2383" y="5699"/>
                    </a:cubicBezTo>
                    <a:cubicBezTo>
                      <a:pt x="2166" y="5637"/>
                      <a:pt x="1961" y="5552"/>
                      <a:pt x="1771" y="5445"/>
                    </a:cubicBezTo>
                    <a:cubicBezTo>
                      <a:pt x="1589" y="5339"/>
                      <a:pt x="1562" y="5086"/>
                      <a:pt x="1713" y="4939"/>
                    </a:cubicBezTo>
                    <a:lnTo>
                      <a:pt x="2090" y="4558"/>
                    </a:lnTo>
                    <a:cubicBezTo>
                      <a:pt x="2153" y="4498"/>
                      <a:pt x="2237" y="4466"/>
                      <a:pt x="2321" y="4466"/>
                    </a:cubicBezTo>
                    <a:close/>
                    <a:moveTo>
                      <a:pt x="3883" y="4466"/>
                    </a:moveTo>
                    <a:cubicBezTo>
                      <a:pt x="3967" y="4466"/>
                      <a:pt x="4050" y="4498"/>
                      <a:pt x="4110" y="4558"/>
                    </a:cubicBezTo>
                    <a:lnTo>
                      <a:pt x="4491" y="4939"/>
                    </a:lnTo>
                    <a:cubicBezTo>
                      <a:pt x="4638" y="5086"/>
                      <a:pt x="4612" y="5339"/>
                      <a:pt x="4434" y="5445"/>
                    </a:cubicBezTo>
                    <a:cubicBezTo>
                      <a:pt x="4243" y="5552"/>
                      <a:pt x="4034" y="5637"/>
                      <a:pt x="3821" y="5699"/>
                    </a:cubicBezTo>
                    <a:cubicBezTo>
                      <a:pt x="3794" y="5706"/>
                      <a:pt x="3767" y="5709"/>
                      <a:pt x="3741" y="5709"/>
                    </a:cubicBezTo>
                    <a:cubicBezTo>
                      <a:pt x="3568" y="5709"/>
                      <a:pt x="3418" y="5565"/>
                      <a:pt x="3418" y="5384"/>
                    </a:cubicBezTo>
                    <a:lnTo>
                      <a:pt x="3418" y="4847"/>
                    </a:lnTo>
                    <a:cubicBezTo>
                      <a:pt x="3418" y="4709"/>
                      <a:pt x="3506" y="4593"/>
                      <a:pt x="3635" y="4545"/>
                    </a:cubicBezTo>
                    <a:cubicBezTo>
                      <a:pt x="3670" y="4531"/>
                      <a:pt x="3706" y="4513"/>
                      <a:pt x="3746" y="4496"/>
                    </a:cubicBezTo>
                    <a:cubicBezTo>
                      <a:pt x="3790" y="4476"/>
                      <a:pt x="3837" y="4466"/>
                      <a:pt x="3883" y="4466"/>
                    </a:cubicBezTo>
                    <a:close/>
                    <a:moveTo>
                      <a:pt x="3102" y="0"/>
                    </a:moveTo>
                    <a:cubicBezTo>
                      <a:pt x="1389" y="0"/>
                      <a:pt x="0" y="1389"/>
                      <a:pt x="0" y="3098"/>
                    </a:cubicBezTo>
                    <a:cubicBezTo>
                      <a:pt x="0" y="4812"/>
                      <a:pt x="1389" y="6201"/>
                      <a:pt x="3102" y="6201"/>
                    </a:cubicBezTo>
                    <a:cubicBezTo>
                      <a:pt x="4815" y="6201"/>
                      <a:pt x="6200" y="4812"/>
                      <a:pt x="6200" y="3098"/>
                    </a:cubicBezTo>
                    <a:cubicBezTo>
                      <a:pt x="6200" y="1389"/>
                      <a:pt x="4815" y="0"/>
                      <a:pt x="3102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3174235" y="1148473"/>
                <a:ext cx="1213618" cy="2429195"/>
              </a:xfrm>
              <a:custGeom>
                <a:rect b="b" l="l" r="r" t="t"/>
                <a:pathLst>
                  <a:path extrusionOk="0" h="6201" w="3098">
                    <a:moveTo>
                      <a:pt x="636" y="490"/>
                    </a:moveTo>
                    <a:cubicBezTo>
                      <a:pt x="663" y="490"/>
                      <a:pt x="691" y="494"/>
                      <a:pt x="719" y="502"/>
                    </a:cubicBezTo>
                    <a:cubicBezTo>
                      <a:pt x="932" y="559"/>
                      <a:pt x="1141" y="648"/>
                      <a:pt x="1332" y="754"/>
                    </a:cubicBezTo>
                    <a:cubicBezTo>
                      <a:pt x="1510" y="861"/>
                      <a:pt x="1536" y="1114"/>
                      <a:pt x="1389" y="1260"/>
                    </a:cubicBezTo>
                    <a:lnTo>
                      <a:pt x="1008" y="1637"/>
                    </a:lnTo>
                    <a:cubicBezTo>
                      <a:pt x="948" y="1700"/>
                      <a:pt x="867" y="1731"/>
                      <a:pt x="784" y="1731"/>
                    </a:cubicBezTo>
                    <a:cubicBezTo>
                      <a:pt x="737" y="1731"/>
                      <a:pt x="689" y="1721"/>
                      <a:pt x="644" y="1700"/>
                    </a:cubicBezTo>
                    <a:cubicBezTo>
                      <a:pt x="604" y="1686"/>
                      <a:pt x="568" y="1669"/>
                      <a:pt x="533" y="1655"/>
                    </a:cubicBezTo>
                    <a:cubicBezTo>
                      <a:pt x="404" y="1606"/>
                      <a:pt x="316" y="1487"/>
                      <a:pt x="316" y="1354"/>
                    </a:cubicBezTo>
                    <a:lnTo>
                      <a:pt x="316" y="817"/>
                    </a:lnTo>
                    <a:cubicBezTo>
                      <a:pt x="316" y="637"/>
                      <a:pt x="464" y="490"/>
                      <a:pt x="636" y="490"/>
                    </a:cubicBezTo>
                    <a:close/>
                    <a:moveTo>
                      <a:pt x="2069" y="1615"/>
                    </a:moveTo>
                    <a:cubicBezTo>
                      <a:pt x="2178" y="1615"/>
                      <a:pt x="2286" y="1668"/>
                      <a:pt x="2344" y="1770"/>
                    </a:cubicBezTo>
                    <a:cubicBezTo>
                      <a:pt x="2450" y="1962"/>
                      <a:pt x="2539" y="2166"/>
                      <a:pt x="2597" y="2379"/>
                    </a:cubicBezTo>
                    <a:cubicBezTo>
                      <a:pt x="2655" y="2583"/>
                      <a:pt x="2491" y="2782"/>
                      <a:pt x="2282" y="2782"/>
                    </a:cubicBezTo>
                    <a:lnTo>
                      <a:pt x="1745" y="2782"/>
                    </a:lnTo>
                    <a:cubicBezTo>
                      <a:pt x="1612" y="2782"/>
                      <a:pt x="1492" y="2694"/>
                      <a:pt x="1443" y="2569"/>
                    </a:cubicBezTo>
                    <a:cubicBezTo>
                      <a:pt x="1430" y="2530"/>
                      <a:pt x="1416" y="2495"/>
                      <a:pt x="1399" y="2459"/>
                    </a:cubicBezTo>
                    <a:cubicBezTo>
                      <a:pt x="1340" y="2335"/>
                      <a:pt x="1363" y="2188"/>
                      <a:pt x="1461" y="2090"/>
                    </a:cubicBezTo>
                    <a:lnTo>
                      <a:pt x="1838" y="1709"/>
                    </a:lnTo>
                    <a:cubicBezTo>
                      <a:pt x="1901" y="1646"/>
                      <a:pt x="1985" y="1615"/>
                      <a:pt x="2069" y="1615"/>
                    </a:cubicBezTo>
                    <a:close/>
                    <a:moveTo>
                      <a:pt x="2282" y="3417"/>
                    </a:moveTo>
                    <a:cubicBezTo>
                      <a:pt x="2491" y="3417"/>
                      <a:pt x="2655" y="3618"/>
                      <a:pt x="2597" y="3817"/>
                    </a:cubicBezTo>
                    <a:cubicBezTo>
                      <a:pt x="2539" y="4034"/>
                      <a:pt x="2450" y="4239"/>
                      <a:pt x="2344" y="4429"/>
                    </a:cubicBezTo>
                    <a:cubicBezTo>
                      <a:pt x="2286" y="4532"/>
                      <a:pt x="2180" y="4585"/>
                      <a:pt x="2071" y="4585"/>
                    </a:cubicBezTo>
                    <a:cubicBezTo>
                      <a:pt x="1987" y="4585"/>
                      <a:pt x="1902" y="4553"/>
                      <a:pt x="1838" y="4487"/>
                    </a:cubicBezTo>
                    <a:lnTo>
                      <a:pt x="1461" y="4110"/>
                    </a:lnTo>
                    <a:cubicBezTo>
                      <a:pt x="1363" y="4013"/>
                      <a:pt x="1340" y="3866"/>
                      <a:pt x="1399" y="3741"/>
                    </a:cubicBezTo>
                    <a:cubicBezTo>
                      <a:pt x="1416" y="3706"/>
                      <a:pt x="1430" y="3671"/>
                      <a:pt x="1443" y="3630"/>
                    </a:cubicBezTo>
                    <a:cubicBezTo>
                      <a:pt x="1492" y="3501"/>
                      <a:pt x="1612" y="3417"/>
                      <a:pt x="1745" y="3417"/>
                    </a:cubicBezTo>
                    <a:close/>
                    <a:moveTo>
                      <a:pt x="781" y="4466"/>
                    </a:moveTo>
                    <a:cubicBezTo>
                      <a:pt x="865" y="4466"/>
                      <a:pt x="948" y="4498"/>
                      <a:pt x="1008" y="4558"/>
                    </a:cubicBezTo>
                    <a:lnTo>
                      <a:pt x="1389" y="4939"/>
                    </a:lnTo>
                    <a:cubicBezTo>
                      <a:pt x="1536" y="5086"/>
                      <a:pt x="1510" y="5339"/>
                      <a:pt x="1332" y="5445"/>
                    </a:cubicBezTo>
                    <a:cubicBezTo>
                      <a:pt x="1141" y="5552"/>
                      <a:pt x="932" y="5637"/>
                      <a:pt x="719" y="5699"/>
                    </a:cubicBezTo>
                    <a:cubicBezTo>
                      <a:pt x="692" y="5706"/>
                      <a:pt x="665" y="5709"/>
                      <a:pt x="639" y="5709"/>
                    </a:cubicBezTo>
                    <a:cubicBezTo>
                      <a:pt x="466" y="5709"/>
                      <a:pt x="316" y="5565"/>
                      <a:pt x="316" y="5384"/>
                    </a:cubicBezTo>
                    <a:lnTo>
                      <a:pt x="316" y="4847"/>
                    </a:lnTo>
                    <a:cubicBezTo>
                      <a:pt x="316" y="4709"/>
                      <a:pt x="404" y="4593"/>
                      <a:pt x="533" y="4545"/>
                    </a:cubicBezTo>
                    <a:cubicBezTo>
                      <a:pt x="568" y="4531"/>
                      <a:pt x="604" y="4513"/>
                      <a:pt x="644" y="4496"/>
                    </a:cubicBezTo>
                    <a:cubicBezTo>
                      <a:pt x="688" y="4476"/>
                      <a:pt x="735" y="4466"/>
                      <a:pt x="781" y="4466"/>
                    </a:cubicBezTo>
                    <a:close/>
                    <a:moveTo>
                      <a:pt x="0" y="0"/>
                    </a:moveTo>
                    <a:lnTo>
                      <a:pt x="0" y="2264"/>
                    </a:lnTo>
                    <a:cubicBezTo>
                      <a:pt x="461" y="2264"/>
                      <a:pt x="834" y="2636"/>
                      <a:pt x="834" y="3098"/>
                    </a:cubicBezTo>
                    <a:cubicBezTo>
                      <a:pt x="834" y="3560"/>
                      <a:pt x="461" y="3937"/>
                      <a:pt x="0" y="3937"/>
                    </a:cubicBezTo>
                    <a:lnTo>
                      <a:pt x="0" y="6201"/>
                    </a:lnTo>
                    <a:cubicBezTo>
                      <a:pt x="1713" y="6201"/>
                      <a:pt x="3098" y="4812"/>
                      <a:pt x="3098" y="3098"/>
                    </a:cubicBezTo>
                    <a:cubicBezTo>
                      <a:pt x="3098" y="1389"/>
                      <a:pt x="1713" y="0"/>
                      <a:pt x="0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2839088" y="2028525"/>
                <a:ext cx="668700" cy="6687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9" name="Google Shape;999;p38"/>
          <p:cNvSpPr txBox="1"/>
          <p:nvPr/>
        </p:nvSpPr>
        <p:spPr>
          <a:xfrm>
            <a:off x="618063" y="2743425"/>
            <a:ext cx="1479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$70660</a:t>
            </a:r>
            <a:endParaRPr sz="18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00" name="Google Shape;1000;p38"/>
          <p:cNvSpPr txBox="1"/>
          <p:nvPr/>
        </p:nvSpPr>
        <p:spPr>
          <a:xfrm>
            <a:off x="2417275" y="2752350"/>
            <a:ext cx="1181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$7703</a:t>
            </a:r>
            <a:endParaRPr sz="18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01" name="Google Shape;1001;p38"/>
          <p:cNvSpPr txBox="1"/>
          <p:nvPr/>
        </p:nvSpPr>
        <p:spPr>
          <a:xfrm>
            <a:off x="900828" y="3293375"/>
            <a:ext cx="91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Highest (Lambo)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2" name="Google Shape;1002;p38"/>
          <p:cNvSpPr txBox="1"/>
          <p:nvPr/>
        </p:nvSpPr>
        <p:spPr>
          <a:xfrm>
            <a:off x="2417272" y="3293375"/>
            <a:ext cx="1181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Lowest (Fiat)</a:t>
            </a:r>
            <a:endParaRPr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3" name="Google Shape;1003;p38"/>
          <p:cNvSpPr/>
          <p:nvPr/>
        </p:nvSpPr>
        <p:spPr>
          <a:xfrm>
            <a:off x="6577150" y="2252875"/>
            <a:ext cx="23301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8"/>
          <p:cNvSpPr txBox="1"/>
          <p:nvPr/>
        </p:nvSpPr>
        <p:spPr>
          <a:xfrm>
            <a:off x="6724213" y="2277300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Anomaly 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05" name="Google Shape;1005;p38"/>
          <p:cNvSpPr txBox="1"/>
          <p:nvPr/>
        </p:nvSpPr>
        <p:spPr>
          <a:xfrm>
            <a:off x="6724213" y="2510100"/>
            <a:ext cx="2036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Highest price of listings of all times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6" name="Google Shape;1006;p38"/>
          <p:cNvSpPr/>
          <p:nvPr/>
        </p:nvSpPr>
        <p:spPr>
          <a:xfrm>
            <a:off x="2985500" y="1788425"/>
            <a:ext cx="403800" cy="3750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7" name="Google Shape;10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25" y="1179226"/>
            <a:ext cx="5935375" cy="253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38"/>
          <p:cNvSpPr/>
          <p:nvPr/>
        </p:nvSpPr>
        <p:spPr>
          <a:xfrm rot="1925739">
            <a:off x="3164886" y="1547356"/>
            <a:ext cx="403701" cy="446821"/>
          </a:xfrm>
          <a:prstGeom prst="downArrow">
            <a:avLst>
              <a:gd fmla="val 50000" name="adj1"/>
              <a:gd fmla="val 89271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6577150" y="3472075"/>
            <a:ext cx="2330100" cy="7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8"/>
          <p:cNvSpPr txBox="1"/>
          <p:nvPr/>
        </p:nvSpPr>
        <p:spPr>
          <a:xfrm>
            <a:off x="6653351" y="3496500"/>
            <a:ext cx="2183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General Price of Listings</a:t>
            </a:r>
            <a:endParaRPr b="1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11" name="Google Shape;1011;p38"/>
          <p:cNvSpPr txBox="1"/>
          <p:nvPr/>
        </p:nvSpPr>
        <p:spPr>
          <a:xfrm>
            <a:off x="6582627" y="3957900"/>
            <a:ext cx="2330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100 - 300k from 2016 onwards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