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b4dccf22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b4dccf22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b4dccf22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b4dccf22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a0df43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a0df43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3a0df43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3a0df43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1f6b7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1f6b7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b4dccf22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b4dccf22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3a0df43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3a0df43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048e17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048e17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Study 1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 by: Stonkers (JA2)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082400" y="255475"/>
            <a:ext cx="774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latin typeface="Century Gothic"/>
                <a:ea typeface="Century Gothic"/>
                <a:cs typeface="Century Gothic"/>
                <a:sym typeface="Century Gothic"/>
              </a:rPr>
              <a:t>Finding the relationship between duration of COE left and the price </a:t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725" y="-84450"/>
            <a:ext cx="1271934" cy="11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161225" y="990325"/>
            <a:ext cx="88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/>
          <p:nvPr/>
        </p:nvSpPr>
        <p:spPr>
          <a:xfrm>
            <a:off x="4733150" y="1152475"/>
            <a:ext cx="4181400" cy="38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As the number of years remaining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increases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, the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median price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, as well as the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maximum price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increases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Gothic"/>
              <a:buChar char="●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From 4th 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to 9th year, there is a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steady and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considerable increase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in the 75th percentile price, as well as median and maximum price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Font typeface="Century Gothic"/>
              <a:buChar char="●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As such, the Startup can consider prioritising listing vehicles with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4 to 9 years remaining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 on COE to increase potential revenue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26" y="1461275"/>
            <a:ext cx="4410775" cy="294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82400" y="255475"/>
            <a:ext cx="774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" sz="1820">
                <a:latin typeface="Century Gothic"/>
                <a:ea typeface="Century Gothic"/>
                <a:cs typeface="Century Gothic"/>
                <a:sym typeface="Century Gothic"/>
              </a:rPr>
              <a:t>Finding the relationship between depreciation per month and the price of the car </a:t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750" y="-69100"/>
            <a:ext cx="1271934" cy="11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161225" y="990325"/>
            <a:ext cx="88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/>
          <p:nvPr/>
        </p:nvSpPr>
        <p:spPr>
          <a:xfrm>
            <a:off x="4733150" y="1152475"/>
            <a:ext cx="4181400" cy="38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Straight Line Depreciation Method: As the price of the car increases, the cost of depreciation per month increases.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scatterplot, there is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clear relationship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between the price of the car and monthly depreciation of a car.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2475"/>
            <a:ext cx="4428349" cy="385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550" y="-84425"/>
            <a:ext cx="1271934" cy="11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/>
          <p:nvPr/>
        </p:nvCxnSpPr>
        <p:spPr>
          <a:xfrm>
            <a:off x="161225" y="990325"/>
            <a:ext cx="88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/>
          <p:nvPr/>
        </p:nvSpPr>
        <p:spPr>
          <a:xfrm>
            <a:off x="4733150" y="1152475"/>
            <a:ext cx="4181400" cy="38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Gothic"/>
              <a:buChar char="●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As the price of a used car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increases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, the mileage on the car 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decreases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Indicative of a nonlinear relationship, i.e.,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exponential 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decrease in price with mileage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Startup can prioritise listing vehicles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less than 200,000km of mileage 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increase revenue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25" y="1152475"/>
            <a:ext cx="3954883" cy="37706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1082400" y="255475"/>
            <a:ext cx="79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latin typeface="Century Gothic"/>
                <a:ea typeface="Century Gothic"/>
                <a:cs typeface="Century Gothic"/>
                <a:sym typeface="Century Gothic"/>
              </a:rPr>
              <a:t>Finding the relationship between mileage on a used car and its price</a:t>
            </a:r>
            <a:endParaRPr sz="182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50" y="-60475"/>
            <a:ext cx="1338675" cy="12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>
            <a:off x="161225" y="990325"/>
            <a:ext cx="88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/>
          <p:nvPr/>
        </p:nvSpPr>
        <p:spPr>
          <a:xfrm>
            <a:off x="5115200" y="1115825"/>
            <a:ext cx="3870000" cy="38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 Startup can analyse the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average price trend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of the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different car brands over the years 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across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ifferent competito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rs</a:t>
            </a:r>
            <a:endParaRPr b="1"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There is a clear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upward trend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in the average price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over the years</a:t>
            </a:r>
            <a:endParaRPr b="1"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The  Startup can expect to price its used cars at a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highly competitive price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and potentially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predict future prices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for cars registered in the near future</a:t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75" y="1115825"/>
            <a:ext cx="4389725" cy="38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1082400" y="282063"/>
            <a:ext cx="774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Pricing Strategy that the Startup should adopt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204625" y="141450"/>
            <a:ext cx="77382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Analyzing the brands that are listed on the competitors’ website, the top brands that the Startup should ideally sell were identified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50" y="-60475"/>
            <a:ext cx="1338675" cy="12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>
            <a:off x="161225" y="990325"/>
            <a:ext cx="88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75" y="1110350"/>
            <a:ext cx="4212849" cy="3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4733150" y="1152475"/>
            <a:ext cx="4181400" cy="385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Startup possess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second-mover advantage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since they will know which brands are the most sought after in the market from competitors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the implementation of Singapore Green Plan 2030,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Combustion Engine (ICE)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vehicles will slowly be phased out by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2040</a:t>
            </a: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Thus, the Startup may also consider selling Electric Vehicles (EVs) of these brands to establish itself as the </a:t>
            </a:r>
            <a:r>
              <a:rPr b="1"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leader for used 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204625" y="141450"/>
            <a:ext cx="77382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Should</a:t>
            </a: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 the startup decide to open a dealership, it should be done strategically to ensure optimal footfall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50" y="-60475"/>
            <a:ext cx="1338675" cy="12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/>
          <p:nvPr/>
        </p:nvCxnSpPr>
        <p:spPr>
          <a:xfrm>
            <a:off x="161225" y="990325"/>
            <a:ext cx="88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/>
          <p:nvPr/>
        </p:nvSpPr>
        <p:spPr>
          <a:xfrm>
            <a:off x="5115200" y="1115825"/>
            <a:ext cx="3870000" cy="38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Char char="●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There are</a:t>
            </a:r>
            <a:r>
              <a:rPr b="1" lang="en" sz="1200">
                <a:latin typeface="Century Gothic"/>
                <a:ea typeface="Century Gothic"/>
                <a:cs typeface="Century Gothic"/>
                <a:sym typeface="Century Gothic"/>
              </a:rPr>
              <a:t> 3 possible locations 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that the startup can open a dealership if they choose to do so</a:t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1st option is the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most optimal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because many of the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established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used car dealerships in Singapore are located there </a:t>
            </a:r>
            <a:endParaRPr b="1"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1C1C1C"/>
              </a:buClr>
              <a:buSzPts val="1200"/>
              <a:buFont typeface="Century Gothic"/>
              <a:buChar char="●"/>
            </a:pP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2nd option is also possible but option 3 is </a:t>
            </a:r>
            <a:r>
              <a:rPr b="1"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strongly not recommended</a:t>
            </a:r>
            <a:r>
              <a:rPr lang="en" sz="1200">
                <a:solidFill>
                  <a:srgbClr val="1C1C1C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due to its secluded location</a:t>
            </a:r>
            <a:endParaRPr sz="1200">
              <a:solidFill>
                <a:srgbClr val="1C1C1C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00" y="1115800"/>
            <a:ext cx="4565025" cy="38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063838" y="2996525"/>
            <a:ext cx="657900" cy="672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792975" y="3669400"/>
            <a:ext cx="1673700" cy="809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146950" y="2631700"/>
            <a:ext cx="4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1st</a:t>
            </a:r>
            <a:endParaRPr b="1"/>
          </a:p>
        </p:txBody>
      </p:sp>
      <p:sp>
        <p:nvSpPr>
          <p:cNvPr id="112" name="Google Shape;112;p19"/>
          <p:cNvSpPr txBox="1"/>
          <p:nvPr/>
        </p:nvSpPr>
        <p:spPr>
          <a:xfrm>
            <a:off x="2316325" y="3360300"/>
            <a:ext cx="5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2nd</a:t>
            </a:r>
            <a:endParaRPr b="1"/>
          </a:p>
        </p:txBody>
      </p:sp>
      <p:sp>
        <p:nvSpPr>
          <p:cNvPr id="113" name="Google Shape;113;p19"/>
          <p:cNvSpPr/>
          <p:nvPr/>
        </p:nvSpPr>
        <p:spPr>
          <a:xfrm>
            <a:off x="1045725" y="1157300"/>
            <a:ext cx="444000" cy="470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424425" y="1192250"/>
            <a:ext cx="4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3rd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50" y="-60475"/>
            <a:ext cx="1338675" cy="12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