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3BE3-9988-414F-8ADF-4746860DD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500EB-311A-BD4E-8F19-711B5892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3947-E8F1-6E45-9A1A-66DBBAD1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5C3-9625-B341-AFFD-B39B736E48C6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10FA-DCDE-1B4F-BC3C-9E8D5E15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7579-F07C-3B45-9FC7-7D950726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F0AE-F04B-6048-9C94-78F4AD65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2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B687-7A14-7A4E-9542-A9B389B7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FDE94-6ECB-1947-87D4-6C4F0CDA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AF50-EDF0-B34F-AF8F-88B2AF74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5C3-9625-B341-AFFD-B39B736E48C6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46AB-B2A1-5C43-94EF-06A3EF0F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9F32-B5CA-1048-B07A-EF0A68A4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F0AE-F04B-6048-9C94-78F4AD65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D2085-725F-484B-BDFB-62E028CAF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D3541-E05C-A546-A2CE-1370BA3B9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B1362-FCEF-DE49-BDC4-F543EBAD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5C3-9625-B341-AFFD-B39B736E48C6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09A2-5827-0E42-B182-CB059CC3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223A-2093-7F45-9CA2-FA229468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F0AE-F04B-6048-9C94-78F4AD65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AC25-F8F9-3F49-80A0-A08F3DE9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3F34-D588-534E-9F5D-86614BFC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3851-D5CE-104C-BA22-0A632C3A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5C3-9625-B341-AFFD-B39B736E48C6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F8D1-8266-C94E-B4C4-CC96F86E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1C05F-F1A9-3145-8E5F-8DEA44F0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F0AE-F04B-6048-9C94-78F4AD65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7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5763-062E-4C44-949C-6B1BF41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7B03E-4EDF-B640-B047-87287B85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D5FB-64B5-3846-BCC5-D5BC039D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5C3-9625-B341-AFFD-B39B736E48C6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9DDDC-8ABE-A240-B58A-1B356A4F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6ED65-C43D-1949-A63D-532750D1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F0AE-F04B-6048-9C94-78F4AD65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7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2324-9313-9948-AD96-3991FE8D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CB0A-C0E6-F145-BBAE-9257AD984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47FFF-E155-DD45-9C82-D539BFEEB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AEC5A-A82B-094E-A0F9-B76AC0DF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5C3-9625-B341-AFFD-B39B736E48C6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07352-DBB1-B74F-9F48-1CDFF3FA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88DF8-D12B-B142-95A0-12103975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F0AE-F04B-6048-9C94-78F4AD65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7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B9DB-D32E-1F4A-A8C9-195F0902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EAECA-F4CB-EB46-A19C-031735E79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1FBAB-B65C-984F-A875-54CF5F413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9472B-2683-C046-91C0-85961A3E8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E0E97-466E-B949-BE22-962F0114B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CE681-F1BE-7940-AAE6-589EC656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5C3-9625-B341-AFFD-B39B736E48C6}" type="datetimeFigureOut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03CBD-510D-1941-B115-7ED43E08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6BEE5-CE06-C44D-8023-D15708DE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F0AE-F04B-6048-9C94-78F4AD65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56AD-CA77-084B-B234-0B88E4F6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94762-A607-DF42-A3F3-8B202EAA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5C3-9625-B341-AFFD-B39B736E48C6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E81A8-D85F-404D-8AA3-D5469480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1BD8A-9F98-034D-9083-F101A572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F0AE-F04B-6048-9C94-78F4AD65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0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42B98-E0B5-2E46-A516-FA783A53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5C3-9625-B341-AFFD-B39B736E48C6}" type="datetimeFigureOut">
              <a:rPr lang="en-US" smtClean="0"/>
              <a:t>9/6/21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6C88A-CB26-E346-9AEF-8018CCBB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4784D-6718-C043-86EB-28CAA366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F0AE-F04B-6048-9C94-78F4AD65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3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2CD2-58BC-DF46-81DA-E653144A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6925-25AD-354B-9616-0596FA2FF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7D487-94B6-EB47-B4D4-6DA0619A7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CBCB-A0B0-704F-BCB8-3102907B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5C3-9625-B341-AFFD-B39B736E48C6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35796-909D-4B4F-9EBD-6688951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FE4A7-F15A-654E-ABC6-12148970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F0AE-F04B-6048-9C94-78F4AD65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ACF2-A298-9E4E-9105-CB70D0BE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04486-4E33-A347-9260-3FA7C6CCE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2DC11-9FE9-D241-894B-9312871C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D40C2-883B-B646-8EC5-0EE299F2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F5C3-9625-B341-AFFD-B39B736E48C6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E6456-8C1A-4640-B874-885D5BBB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384C0-8544-FA46-889F-974ABBF6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F0AE-F04B-6048-9C94-78F4AD65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8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BAF66-B843-814D-94BA-B48539E7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F3152-D889-D849-8B03-737E23F7B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2E54-1AD5-164A-AB1E-B37A49939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F5C3-9625-B341-AFFD-B39B736E48C6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BF41-E7E5-3A41-AAC5-9D1867459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1E5D-B372-3E4B-BDAC-17A38AC3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5F0AE-F04B-6048-9C94-78F4AD65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log397/webscraping-reddit-python-reddit-api-wrapper-praw-tutorial-for-windows-a9106397d75e" TargetMode="External"/><Relationship Id="rId2" Type="http://schemas.openxmlformats.org/officeDocument/2006/relationships/hyperlink" Target="https://praw.readthedocs.io/en/stable/#getting-start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zhu17.medium.com/web-scraping-yahoo-finance-news-a18f9b20ee8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vidwallach/financial-twe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nkeylearn.com/blog/introduction-to-topic-model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using-xlnet-for-sentiment-classification-cfa948e65e85" TargetMode="External"/><Relationship Id="rId2" Type="http://schemas.openxmlformats.org/officeDocument/2006/relationships/hyperlink" Target="https://towardsdatascience.com/discover-the-sentiment-of-reddit-subgroup-using-roberta-model-10ab9a8271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onkeylearn.com/sentiment-analysis/" TargetMode="External"/><Relationship Id="rId4" Type="http://schemas.openxmlformats.org/officeDocument/2006/relationships/hyperlink" Target="https://github.com/PaddlePaddle/PaddleNLP/tree/develop/examples/few_shot/ef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airNLP/flair" TargetMode="External"/><Relationship Id="rId2" Type="http://schemas.openxmlformats.org/officeDocument/2006/relationships/hyperlink" Target="https://towardsdatascience.com/named-entity-recognition-ner-with-bert-in-spark-nlp-874df20d1d7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named-entity-recognition-ner-meeting-industrys-requirement-by-applying-state-of-the-art-deep-698d2b3b4ede" TargetMode="External"/><Relationship Id="rId4" Type="http://schemas.openxmlformats.org/officeDocument/2006/relationships/hyperlink" Target="https://github.com/allenai/allennl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B1A6-E079-B043-9282-93FF700DA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 tasks and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19221-9E4A-4A42-A8D5-1AD78D8E2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Reddit NLP</a:t>
            </a:r>
          </a:p>
        </p:txBody>
      </p:sp>
    </p:spTree>
    <p:extLst>
      <p:ext uri="{BB962C8B-B14F-4D97-AF65-F5344CB8AC3E}">
        <p14:creationId xmlns:p14="http://schemas.microsoft.com/office/powerpoint/2010/main" val="241426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D361-4E8F-5E4E-B449-EA063E6C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creation for Reddit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C9F1-2323-114D-9807-6107DD11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Jae Ho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Task:</a:t>
            </a:r>
          </a:p>
          <a:p>
            <a:pPr marL="514350" indent="-514350">
              <a:buAutoNum type="arabicPeriod"/>
            </a:pPr>
            <a:r>
              <a:rPr lang="en-US" dirty="0"/>
              <a:t>Use the reddit API to scrape from </a:t>
            </a:r>
            <a:r>
              <a:rPr lang="en-US" dirty="0">
                <a:hlinkClick r:id="rId2"/>
              </a:rPr>
              <a:t>https://praw.readthedocs.io/en/stable/#getting-started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>
                <a:hlinkClick r:id="rId3"/>
              </a:rPr>
              <a:t>https://medium.com/@plog397/webscraping-reddit-python-reddit-api-wrapper-praw-tutorial-for-windows-a9106397d75e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Please collect data from 2015 – 2021 August 31 from these subreddits. r/</a:t>
            </a:r>
            <a:r>
              <a:rPr lang="en-US" dirty="0" err="1"/>
              <a:t>wallstreetbets</a:t>
            </a:r>
            <a:r>
              <a:rPr lang="en-US" dirty="0"/>
              <a:t>, r/stocks, r/investing, r/</a:t>
            </a:r>
            <a:r>
              <a:rPr lang="en-US" dirty="0" err="1"/>
              <a:t>pennystocks</a:t>
            </a:r>
            <a:r>
              <a:rPr lang="en-US" dirty="0"/>
              <a:t>, r/GME, r/</a:t>
            </a:r>
            <a:r>
              <a:rPr lang="en-US" dirty="0" err="1"/>
              <a:t>amcstock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Present on what you have done/collected.</a:t>
            </a:r>
          </a:p>
        </p:txBody>
      </p:sp>
    </p:spTree>
    <p:extLst>
      <p:ext uri="{BB962C8B-B14F-4D97-AF65-F5344CB8AC3E}">
        <p14:creationId xmlns:p14="http://schemas.microsoft.com/office/powerpoint/2010/main" val="314985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C994-F79D-0E4A-97C4-6BFE2792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from web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13A5F-B9FF-5544-8280-7A46E147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Usmann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Task:</a:t>
            </a:r>
          </a:p>
          <a:p>
            <a:pPr marL="514350" indent="-514350">
              <a:buAutoNum type="arabicPeriod"/>
            </a:pPr>
            <a:r>
              <a:rPr lang="en-US" dirty="0"/>
              <a:t>Please go to various resources to gather financial news data. The data should be from year 2015 – 2021. </a:t>
            </a:r>
          </a:p>
          <a:p>
            <a:pPr marL="514350" indent="-514350">
              <a:buAutoNum type="arabicPeriod"/>
            </a:pPr>
            <a:r>
              <a:rPr lang="en-US" dirty="0"/>
              <a:t>Headlines is fine, but should be kept separate from text.</a:t>
            </a:r>
          </a:p>
          <a:p>
            <a:pPr marL="514350" indent="-514350">
              <a:buAutoNum type="arabicPeriod"/>
            </a:pPr>
            <a:r>
              <a:rPr lang="en-US" dirty="0"/>
              <a:t>Can you </a:t>
            </a:r>
            <a:r>
              <a:rPr lang="en-US" dirty="0" err="1"/>
              <a:t>github</a:t>
            </a:r>
            <a:r>
              <a:rPr lang="en-US" dirty="0"/>
              <a:t>, Kaggle or web scrapers.</a:t>
            </a:r>
          </a:p>
          <a:p>
            <a:pPr marL="514350" indent="-514350">
              <a:buAutoNum type="arabicPeriod"/>
            </a:pPr>
            <a:r>
              <a:rPr lang="en-US" dirty="0">
                <a:hlinkClick r:id="rId2"/>
              </a:rPr>
              <a:t>https://zzhu17.medium.com/web-scraping-yahoo-finance-news-a18f9b20ee8a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Present how is the structure of the data like. </a:t>
            </a:r>
          </a:p>
        </p:txBody>
      </p:sp>
    </p:spTree>
    <p:extLst>
      <p:ext uri="{BB962C8B-B14F-4D97-AF65-F5344CB8AC3E}">
        <p14:creationId xmlns:p14="http://schemas.microsoft.com/office/powerpoint/2010/main" val="318047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19E3-F62B-F344-B79F-7BE5871D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82E3-3063-3B4B-A73D-2B0C5101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https://www.kaggle.com/davidwallach/financial-tweets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use this as a baseline dataset</a:t>
            </a:r>
          </a:p>
        </p:txBody>
      </p:sp>
    </p:spTree>
    <p:extLst>
      <p:ext uri="{BB962C8B-B14F-4D97-AF65-F5344CB8AC3E}">
        <p14:creationId xmlns:p14="http://schemas.microsoft.com/office/powerpoint/2010/main" val="414614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AAB6-EA8E-3F4C-B473-4FD1AAB1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3664-1CE8-0942-B33D-413A5D04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/>
              <a:t>Peter</a:t>
            </a:r>
          </a:p>
          <a:p>
            <a:r>
              <a:rPr lang="en-NZ" dirty="0"/>
              <a:t>Please research into the following models</a:t>
            </a:r>
          </a:p>
          <a:p>
            <a:r>
              <a:rPr lang="en-NZ" dirty="0"/>
              <a:t>Top2Vec</a:t>
            </a:r>
          </a:p>
          <a:p>
            <a:r>
              <a:rPr lang="en-NZ" dirty="0" err="1"/>
              <a:t>BERTopic</a:t>
            </a:r>
            <a:endParaRPr lang="en-NZ" dirty="0"/>
          </a:p>
          <a:p>
            <a:r>
              <a:rPr lang="en-NZ" dirty="0" err="1"/>
              <a:t>Conwea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Tasks:</a:t>
            </a:r>
          </a:p>
          <a:p>
            <a:pPr marL="0" indent="0">
              <a:buNone/>
            </a:pPr>
            <a:r>
              <a:rPr lang="en-NZ" dirty="0"/>
              <a:t>1. Create a model using one of the few above, you can also read up more on topic modelling here:</a:t>
            </a:r>
          </a:p>
          <a:p>
            <a:pPr marL="0" indent="0">
              <a:buNone/>
            </a:pPr>
            <a:r>
              <a:rPr lang="en-NZ" dirty="0">
                <a:hlinkClick r:id="rId2"/>
              </a:rPr>
              <a:t>https://monkeylearn.com/blog/introduction-to-topic-modeling/</a:t>
            </a:r>
            <a:endParaRPr lang="en-NZ" dirty="0"/>
          </a:p>
          <a:p>
            <a:pPr marL="0" indent="0">
              <a:buNone/>
            </a:pPr>
            <a:r>
              <a:rPr lang="en-NZ" dirty="0"/>
              <a:t>2. Give us a short presentation on what topic modelling entails and on the model you have chosen</a:t>
            </a:r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7F07-BF57-4E4C-AF90-8464569F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C9CA-7382-5B49-A79A-9ACE40EA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/>
              <a:t>Yi </a:t>
            </a:r>
            <a:r>
              <a:rPr lang="en-NZ" dirty="0" err="1"/>
              <a:t>En</a:t>
            </a:r>
            <a:endParaRPr lang="en-NZ" dirty="0"/>
          </a:p>
          <a:p>
            <a:r>
              <a:rPr lang="en-NZ" dirty="0" err="1"/>
              <a:t>RoBERTa</a:t>
            </a:r>
            <a:r>
              <a:rPr lang="en-NZ" dirty="0"/>
              <a:t> </a:t>
            </a:r>
            <a:r>
              <a:rPr lang="en-NZ" dirty="0">
                <a:hlinkClick r:id="rId2"/>
              </a:rPr>
              <a:t>https://towardsdatascience.com/discover-the-sentiment-of-reddit-subgroup-using-roberta-model-10ab9a8271b8</a:t>
            </a:r>
            <a:endParaRPr lang="en-NZ" dirty="0"/>
          </a:p>
          <a:p>
            <a:r>
              <a:rPr lang="en-NZ" dirty="0" err="1"/>
              <a:t>Xlnet</a:t>
            </a:r>
            <a:r>
              <a:rPr lang="en-NZ" dirty="0"/>
              <a:t> </a:t>
            </a:r>
            <a:r>
              <a:rPr lang="en-NZ" dirty="0">
                <a:hlinkClick r:id="rId3"/>
              </a:rPr>
              <a:t>https://medium.com/swlh/using-xlnet-for-sentiment-classification-cfa948e65e85</a:t>
            </a:r>
            <a:r>
              <a:rPr lang="en-NZ" dirty="0"/>
              <a:t> </a:t>
            </a:r>
          </a:p>
          <a:p>
            <a:r>
              <a:rPr lang="en-NZ" dirty="0"/>
              <a:t>EFL </a:t>
            </a:r>
            <a:r>
              <a:rPr lang="en-NZ" dirty="0">
                <a:hlinkClick r:id="rId4"/>
              </a:rPr>
              <a:t>https://github.com/PaddlePaddle/PaddleNLP/tree/develop/examples/few_shot/efl</a:t>
            </a:r>
            <a:r>
              <a:rPr lang="en-NZ" dirty="0"/>
              <a:t> 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dirty="0"/>
              <a:t>Task:</a:t>
            </a:r>
          </a:p>
          <a:p>
            <a:pPr marL="514350" indent="-514350">
              <a:buAutoNum type="arabicPeriod"/>
            </a:pPr>
            <a:r>
              <a:rPr lang="en-NZ" dirty="0"/>
              <a:t>Create a model using one of the few above.</a:t>
            </a:r>
          </a:p>
          <a:p>
            <a:pPr marL="514350" indent="-514350">
              <a:buAutoNum type="arabicPeriod"/>
            </a:pPr>
            <a:r>
              <a:rPr lang="en-NZ" dirty="0"/>
              <a:t>Give us a short presentation on what Sentiment Analysis entails and the model you have chosen.</a:t>
            </a:r>
          </a:p>
          <a:p>
            <a:pPr marL="514350" indent="-514350">
              <a:buAutoNum type="arabicPeriod"/>
            </a:pPr>
            <a:r>
              <a:rPr lang="en-NZ" dirty="0">
                <a:hlinkClick r:id="rId5"/>
              </a:rPr>
              <a:t>https://monkeylearn.com/sentiment-analysis/</a:t>
            </a:r>
            <a:r>
              <a:rPr lang="en-NZ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C70B-8046-9040-95C4-C0E076EA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EB22-4753-5C4D-AE4C-AB0879D4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 err="1"/>
              <a:t>Theja</a:t>
            </a:r>
            <a:endParaRPr lang="en-NZ" dirty="0"/>
          </a:p>
          <a:p>
            <a:r>
              <a:rPr lang="en-NZ" dirty="0"/>
              <a:t>Spark NLP </a:t>
            </a:r>
            <a:r>
              <a:rPr lang="en-NZ" dirty="0">
                <a:hlinkClick r:id="rId2"/>
              </a:rPr>
              <a:t>https://towardsdatascience.com/named-entity-recognition-ner-with-bert-in-spark-nlp-874df20d1d77</a:t>
            </a:r>
            <a:endParaRPr lang="en-NZ" dirty="0"/>
          </a:p>
          <a:p>
            <a:r>
              <a:rPr lang="en-NZ" dirty="0" err="1"/>
              <a:t>CoNLL</a:t>
            </a:r>
            <a:r>
              <a:rPr lang="en-NZ" dirty="0"/>
              <a:t> - Flair NLP </a:t>
            </a:r>
            <a:r>
              <a:rPr lang="en-NZ" dirty="0">
                <a:hlinkClick r:id="rId3"/>
              </a:rPr>
              <a:t>https://github.com/flairNLP/flair</a:t>
            </a:r>
            <a:endParaRPr lang="en-NZ" dirty="0"/>
          </a:p>
          <a:p>
            <a:r>
              <a:rPr lang="en-NZ" dirty="0" err="1"/>
              <a:t>Allennlp</a:t>
            </a:r>
            <a:r>
              <a:rPr lang="en-NZ" dirty="0"/>
              <a:t> - </a:t>
            </a:r>
            <a:r>
              <a:rPr lang="en-NZ" dirty="0">
                <a:hlinkClick r:id="rId4"/>
              </a:rPr>
              <a:t>https://github.com/allenai/allennlp</a:t>
            </a:r>
            <a:endParaRPr lang="en-NZ" dirty="0"/>
          </a:p>
          <a:p>
            <a:endParaRPr lang="en-NZ" dirty="0"/>
          </a:p>
          <a:p>
            <a:pPr marL="0" indent="0">
              <a:buNone/>
            </a:pPr>
            <a:r>
              <a:rPr lang="en-NZ" dirty="0"/>
              <a:t>Task:</a:t>
            </a:r>
          </a:p>
          <a:p>
            <a:pPr marL="514350" indent="-514350">
              <a:buAutoNum type="arabicPeriod"/>
            </a:pPr>
            <a:r>
              <a:rPr lang="en-NZ" dirty="0"/>
              <a:t>Create a model using one of the few above.</a:t>
            </a:r>
          </a:p>
          <a:p>
            <a:pPr marL="514350" indent="-514350">
              <a:buAutoNum type="arabicPeriod"/>
            </a:pPr>
            <a:r>
              <a:rPr lang="en-NZ" dirty="0"/>
              <a:t>Give us a short presentation on what NER entails and the model you have chosen.</a:t>
            </a:r>
          </a:p>
          <a:p>
            <a:pPr marL="514350" indent="-514350">
              <a:buAutoNum type="arabicPeriod"/>
            </a:pPr>
            <a:r>
              <a:rPr lang="en-NZ" dirty="0">
                <a:hlinkClick r:id="rId5"/>
              </a:rPr>
              <a:t>https://towardsdatascience.com/named-entity-recognition-ner-meeting-industrys-requirement-by-applying-state-of-the-art-deep-698d2b3b4ede</a:t>
            </a:r>
            <a:r>
              <a:rPr lang="en-NZ" dirty="0"/>
              <a:t> </a:t>
            </a:r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4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398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JD tasks and resources</vt:lpstr>
      <vt:lpstr>Data pipeline creation for Reddit data</vt:lpstr>
      <vt:lpstr>Data Collection from web resources </vt:lpstr>
      <vt:lpstr>Dataset </vt:lpstr>
      <vt:lpstr>Topic Modelling</vt:lpstr>
      <vt:lpstr>Sentiment Analysis</vt:lpstr>
      <vt:lpstr>Named Entity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 tasks and resources</dc:title>
  <dc:creator>Chua Cheng Ling</dc:creator>
  <cp:lastModifiedBy>Chua Cheng Ling</cp:lastModifiedBy>
  <cp:revision>1</cp:revision>
  <dcterms:created xsi:type="dcterms:W3CDTF">2021-09-06T12:50:03Z</dcterms:created>
  <dcterms:modified xsi:type="dcterms:W3CDTF">2021-09-06T13:21:52Z</dcterms:modified>
</cp:coreProperties>
</file>