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D9F7BF8-DB4A-41FB-B785-50E4BCBB918D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CC0E-734F-4094-9FB2-355A2C8E35A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672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7BF8-DB4A-41FB-B785-50E4BCBB918D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CC0E-734F-4094-9FB2-355A2C8E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4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7BF8-DB4A-41FB-B785-50E4BCBB918D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CC0E-734F-4094-9FB2-355A2C8E35A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330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7BF8-DB4A-41FB-B785-50E4BCBB918D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CC0E-734F-4094-9FB2-355A2C8E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8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7BF8-DB4A-41FB-B785-50E4BCBB918D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CC0E-734F-4094-9FB2-355A2C8E35A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09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7BF8-DB4A-41FB-B785-50E4BCBB918D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CC0E-734F-4094-9FB2-355A2C8E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1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7BF8-DB4A-41FB-B785-50E4BCBB918D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CC0E-734F-4094-9FB2-355A2C8E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7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7BF8-DB4A-41FB-B785-50E4BCBB918D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CC0E-734F-4094-9FB2-355A2C8E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0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7BF8-DB4A-41FB-B785-50E4BCBB918D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CC0E-734F-4094-9FB2-355A2C8E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1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7BF8-DB4A-41FB-B785-50E4BCBB918D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CC0E-734F-4094-9FB2-355A2C8E35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7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7BF8-DB4A-41FB-B785-50E4BCBB918D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4CC0E-734F-4094-9FB2-355A2C8E35A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67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D9F7BF8-DB4A-41FB-B785-50E4BCBB918D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2E4CC0E-734F-4094-9FB2-355A2C8E35A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06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huggingface.co/RickyDeSkywalker/TheoremLlam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5BD0E-033C-D8B0-B3D0-42C19B38B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ai4math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1F97F-DE3E-2EFE-856D-C79A203003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Minicourse in Lean</a:t>
            </a:r>
          </a:p>
          <a:p>
            <a:r>
              <a:rPr lang="en-US" dirty="0"/>
              <a:t>Wang Yutong @ NUS</a:t>
            </a:r>
          </a:p>
        </p:txBody>
      </p:sp>
    </p:spTree>
    <p:extLst>
      <p:ext uri="{BB962C8B-B14F-4D97-AF65-F5344CB8AC3E}">
        <p14:creationId xmlns:p14="http://schemas.microsoft.com/office/powerpoint/2010/main" val="4251065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3246-1329-1ADC-41EC-A1EB7456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C1E60-86DE-D5D7-C413-A4B07F0B6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090672" cy="4023360"/>
          </a:xfrm>
        </p:spPr>
        <p:txBody>
          <a:bodyPr/>
          <a:lstStyle/>
          <a:p>
            <a:r>
              <a:rPr lang="en-US" dirty="0"/>
              <a:t>Medicine and Law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C4742BB-2705-3DA0-C0D9-09F822709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940" y="1991297"/>
            <a:ext cx="6056245" cy="428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89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8088-A2E2-74E9-7CB5-419494557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78AE9-0AAC-19A9-F0FE-A497A536A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LLM</a:t>
            </a:r>
          </a:p>
          <a:p>
            <a:r>
              <a:rPr lang="en-US" dirty="0"/>
              <a:t>Techniques in LLM</a:t>
            </a:r>
          </a:p>
          <a:p>
            <a:pPr lvl="1"/>
            <a:r>
              <a:rPr lang="en-US" dirty="0"/>
              <a:t>In-context learning</a:t>
            </a:r>
          </a:p>
          <a:p>
            <a:pPr lvl="1"/>
            <a:r>
              <a:rPr lang="en-US" dirty="0"/>
              <a:t>Retrieval augmented generation</a:t>
            </a:r>
          </a:p>
          <a:p>
            <a:pPr lvl="1"/>
            <a:r>
              <a:rPr lang="en-US" dirty="0"/>
              <a:t>Chain of thought</a:t>
            </a:r>
          </a:p>
          <a:p>
            <a:pPr lvl="1"/>
            <a:r>
              <a:rPr lang="en-US" dirty="0"/>
              <a:t>Tool calling/Function calling</a:t>
            </a:r>
          </a:p>
          <a:p>
            <a:pPr marL="128016" lvl="1" indent="0">
              <a:buNone/>
            </a:pPr>
            <a:r>
              <a:rPr lang="en-US" sz="2200" dirty="0"/>
              <a:t>Demonstration</a:t>
            </a:r>
          </a:p>
          <a:p>
            <a:pPr marL="128016" lvl="1" indent="0">
              <a:buNone/>
            </a:pPr>
            <a:r>
              <a:rPr lang="en-US" sz="2200" dirty="0"/>
              <a:t>Application to Lean 4</a:t>
            </a:r>
          </a:p>
        </p:txBody>
      </p:sp>
    </p:spTree>
    <p:extLst>
      <p:ext uri="{BB962C8B-B14F-4D97-AF65-F5344CB8AC3E}">
        <p14:creationId xmlns:p14="http://schemas.microsoft.com/office/powerpoint/2010/main" val="43036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038C-90EC-5399-1C28-F3526610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LLM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AE039-9F03-30FC-A150-608FCBF2C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9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B7860-C118-2535-7987-B44FBF7D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LLM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E1D87-4F6A-0DCD-2D8F-FEFD3A5FA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  <a:p>
            <a:r>
              <a:rPr lang="en-US" dirty="0"/>
              <a:t>Obstacles: too less data!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5A25E-46E5-20D2-0F7F-5187E377D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llm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30563A-839E-B466-BE87-49AE236965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4755583"/>
              </p:ext>
            </p:extLst>
          </p:nvPr>
        </p:nvGraphicFramePr>
        <p:xfrm>
          <a:off x="1023938" y="2286000"/>
          <a:ext cx="9720261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87">
                  <a:extLst>
                    <a:ext uri="{9D8B030D-6E8A-4147-A177-3AD203B41FA5}">
                      <a16:colId xmlns:a16="http://schemas.microsoft.com/office/drawing/2014/main" val="1810245361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1285272644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5172843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Muggle in 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Know a Little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Decent Understanding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06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GPT-4o, o1, o3, …</a:t>
                      </a:r>
                    </a:p>
                    <a:p>
                      <a:r>
                        <a:rPr lang="en-US" dirty="0"/>
                        <a:t>Gemini 2.5/3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Deepseek</a:t>
                      </a:r>
                      <a:r>
                        <a:rPr lang="en-US" dirty="0"/>
                        <a:t> V3</a:t>
                      </a:r>
                    </a:p>
                    <a:p>
                      <a:r>
                        <a:rPr lang="en-US" dirty="0" err="1"/>
                        <a:t>Deepseek</a:t>
                      </a:r>
                      <a:r>
                        <a:rPr lang="en-US" dirty="0"/>
                        <a:t> R1</a:t>
                      </a:r>
                    </a:p>
                    <a:p>
                      <a:r>
                        <a:rPr lang="en-US" dirty="0"/>
                        <a:t>Qwen 2.5 Math</a:t>
                      </a:r>
                    </a:p>
                    <a:p>
                      <a:r>
                        <a:rPr lang="en-US" dirty="0"/>
                        <a:t>InternLM2.5</a:t>
                      </a:r>
                    </a:p>
                    <a:p>
                      <a:r>
                        <a:rPr lang="en-US" dirty="0"/>
                        <a:t>Llama 3.2/3.3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Claude 3.5 Sonnet</a:t>
                      </a:r>
                    </a:p>
                    <a:p>
                      <a:r>
                        <a:rPr lang="en-US" dirty="0"/>
                        <a:t>Claude 3.7 Sonnet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96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957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A8D6-2755-DCDA-9895-3A7257B2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In-context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040E4-F895-A1A8-83D8-3048D885BC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Techniques In LLM</a:t>
            </a:r>
          </a:p>
        </p:txBody>
      </p:sp>
    </p:spTree>
    <p:extLst>
      <p:ext uri="{BB962C8B-B14F-4D97-AF65-F5344CB8AC3E}">
        <p14:creationId xmlns:p14="http://schemas.microsoft.com/office/powerpoint/2010/main" val="492271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A5BB-4C7F-82DC-3465-5340099CE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In-context learning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B4360D-86C0-32A3-D570-19561B9C8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1831" y="2259419"/>
            <a:ext cx="7535327" cy="316274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06AD0D-5C75-9BA2-F8DE-A5CB2ADE997D}"/>
              </a:ext>
            </a:extLst>
          </p:cNvPr>
          <p:cNvSpPr txBox="1"/>
          <p:nvPr/>
        </p:nvSpPr>
        <p:spPr>
          <a:xfrm>
            <a:off x="882869" y="2611821"/>
            <a:ext cx="2832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Feeding in examples in the inference period</a:t>
            </a:r>
          </a:p>
        </p:txBody>
      </p:sp>
    </p:spTree>
    <p:extLst>
      <p:ext uri="{BB962C8B-B14F-4D97-AF65-F5344CB8AC3E}">
        <p14:creationId xmlns:p14="http://schemas.microsoft.com/office/powerpoint/2010/main" val="25377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D1386-DA63-7400-44E8-BBB38752E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In-context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D17BF-0ED5-D13D-FCF2-038C78A81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462272" cy="4023360"/>
          </a:xfrm>
        </p:spPr>
        <p:txBody>
          <a:bodyPr/>
          <a:lstStyle/>
          <a:p>
            <a:r>
              <a:rPr lang="en-US" dirty="0"/>
              <a:t>Demo</a:t>
            </a:r>
          </a:p>
          <a:p>
            <a:r>
              <a:rPr lang="en-US" dirty="0" err="1"/>
              <a:t>TheoremLlama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https://huggingface.co/RickyDeSkywalker/TheoremLlama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AEF7DC-356B-298B-AD58-94311F7A5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5484" y="1485956"/>
            <a:ext cx="5744169" cy="490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29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4506E-59F8-0FFF-7AED-13B35126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Retrieval </a:t>
            </a:r>
            <a:r>
              <a:rPr lang="en-US" altLang="zh-CN" dirty="0"/>
              <a:t>Augmented gen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16F31-C034-CA5E-9C86-FBC17DB45E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60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116</TotalTime>
  <Words>120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Tw Cen MT</vt:lpstr>
      <vt:lpstr>Tw Cen MT Condensed</vt:lpstr>
      <vt:lpstr>Wingdings 3</vt:lpstr>
      <vt:lpstr>Integral</vt:lpstr>
      <vt:lpstr>Introduction to ai4math</vt:lpstr>
      <vt:lpstr>outline</vt:lpstr>
      <vt:lpstr>Introduction to LLM</vt:lpstr>
      <vt:lpstr>Introduction to LLM</vt:lpstr>
      <vt:lpstr>Introduction to llm</vt:lpstr>
      <vt:lpstr>In-context learning</vt:lpstr>
      <vt:lpstr>In-context learning</vt:lpstr>
      <vt:lpstr>In-context learning</vt:lpstr>
      <vt:lpstr>Retrieval Augmented gen</vt:lpstr>
      <vt:lpstr>RAG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 Yutong</dc:creator>
  <cp:lastModifiedBy>Wang Yutong</cp:lastModifiedBy>
  <cp:revision>1</cp:revision>
  <dcterms:created xsi:type="dcterms:W3CDTF">2025-03-13T16:27:12Z</dcterms:created>
  <dcterms:modified xsi:type="dcterms:W3CDTF">2025-03-13T18:23:23Z</dcterms:modified>
</cp:coreProperties>
</file>