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78" r:id="rId5"/>
    <p:sldId id="279" r:id="rId6"/>
    <p:sldId id="280" r:id="rId7"/>
    <p:sldId id="277" r:id="rId8"/>
    <p:sldId id="281" r:id="rId9"/>
    <p:sldId id="282" r:id="rId10"/>
    <p:sldId id="267" r:id="rId11"/>
    <p:sldId id="27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1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11519 0 0,'-40'31'6543'0'0,"31"-24"-5973"0"0,0 1 0 0 0,0 1 0 0 0,1 0 0 0 0,0 0 0 0 0,1 0 0 0 0,0 1 0 0 0,0 0 0 0 0,1 0 0 0 0,-7 15 0 0 0,-3 15 17 0 0,2 0 0 0 0,-10 46 0 0 0,21-73-527 0 0,0 0 0 0 0,2 1 0 0 0,-1-1 0 0 0,2 1 0 0 0,0 0 0 0 0,0-1 0 0 0,1 1 0 0 0,1-1 0 0 0,0 1 0 0 0,7 22 0 0 0,-6-30-62 0 0,-1 0 1 0 0,1 0-1 0 0,0-1 0 0 0,0 1 0 0 0,1-1 1 0 0,-1 1-1 0 0,1-1 0 0 0,0 0 0 0 0,1-1 1 0 0,-1 1-1 0 0,1-1 0 0 0,0 0 0 0 0,8 6 1 0 0,-4-5-416 0 0,0-1 0 0 0,0 0 0 0 0,0 0 1 0 0,1-1-1 0 0,-1 0 0 0 0,1 0 0 0 0,19 1 0 0 0,0 0-7856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319 111 4143 0 0,'-15'-9'3106'0'0,"-1"-1"0"0"0,2 0 0 0 0,-20-18-1 0 0,-16-11 1247 0 0,48 37-4228 0 0,-1 0 1 0 0,0 1-1 0 0,0-1 1 0 0,0 1 0 0 0,0-1-1 0 0,0 1 1 0 0,0 0-1 0 0,0 0 1 0 0,0 1-1 0 0,-1-1 1 0 0,1 1-1 0 0,0-1 1 0 0,0 1-1 0 0,-1 0 1 0 0,1 0-1 0 0,0 0 1 0 0,-5 2-1 0 0,4-1-49 0 0,0 0-1 0 0,0 1 1 0 0,0-1-1 0 0,1 1 1 0 0,-1 0-1 0 0,0 0 0 0 0,1 1 1 0 0,-1-1-1 0 0,1 1 1 0 0,0-1-1 0 0,0 1 1 0 0,-5 7-1 0 0,0 0 42 0 0,0 1 0 0 0,1 0 0 0 0,0 1 0 0 0,1 0 0 0 0,1 0 0 0 0,0 0 0 0 0,-6 22 0 0 0,4-8 67 0 0,2 1 0 0 0,-4 46 0 0 0,8-53 99 0 0,2 33 0 0 0,0-47-231 0 0,0 0-1 0 0,-1 0 0 0 0,2-1 0 0 0,-1 1 1 0 0,1 0-1 0 0,0 0 0 0 0,0-1 1 0 0,1 1-1 0 0,5 9 0 0 0,-7-14-50 0 0,0 0 0 0 0,-1 0 0 0 0,1 0-1 0 0,0 0 1 0 0,0 0 0 0 0,0-1 0 0 0,0 1 0 0 0,0 0 0 0 0,0 0-1 0 0,0-1 1 0 0,1 1 0 0 0,-1 0 0 0 0,0-1 0 0 0,0 1-1 0 0,0-1 1 0 0,1 0 0 0 0,-1 1 0 0 0,0-1 0 0 0,1 0 0 0 0,-1 0-1 0 0,0 0 1 0 0,0 0 0 0 0,1 0 0 0 0,-1 0 0 0 0,0 0 0 0 0,1 0-1 0 0,-1-1 1 0 0,0 1 0 0 0,0 0 0 0 0,1-1 0 0 0,-1 1-1 0 0,0-1 1 0 0,0 1 0 0 0,0-1 0 0 0,0 0 0 0 0,1 1 0 0 0,0-3-1 0 0,5-2-60 0 0,0-1 0 0 0,-1 1-1 0 0,0-1 1 0 0,7-10 0 0 0,-11 14 42 0 0,17-22-372 0 0,-1-1 0 0 0,18-33 0 0 0,23-57-1121 0 0,-38 72 873 0 0,-20 42 625 0 0,-1 1 0 0 0,0-1 0 0 0,0 1-1 0 0,0 0 1 0 0,0-1 0 0 0,0 1 0 0 0,1-1 0 0 0,-1 1-1 0 0,0 0 1 0 0,0-1 0 0 0,1 1 0 0 0,-1 0 0 0 0,0-1 0 0 0,1 1-1 0 0,-1 0 1 0 0,0 0 0 0 0,1-1 0 0 0,-1 1 0 0 0,0 0-1 0 0,1 0 1 0 0,-1-1 0 0 0,0 1 0 0 0,1 0 0 0 0,0 0-1 0 0,-1 0 11 0 0,1 0 0 0 0,-1 1-1 0 0,0-1 1 0 0,1 0-1 0 0,-1 0 1 0 0,0 1-1 0 0,1-1 1 0 0,-1 0-1 0 0,0 1 1 0 0,0-1 0 0 0,1 1-1 0 0,-1-1 1 0 0,0 0-1 0 0,0 1 1 0 0,0-1-1 0 0,1 1 1 0 0,-1-1-1 0 0,0 0 1 0 0,0 1 0 0 0,5 31 210 0 0,-4-23-126 0 0,33 161 1318 0 0,-31-157-1273 0 0,1 1-1 0 0,0-1 0 0 0,1 0 0 0 0,0-1 0 0 0,1 1 1 0 0,9 12-1 0 0,-12-21-134 0 0,-1-1 1 0 0,1 1-1 0 0,0-1 0 0 0,0 0 1 0 0,0 0-1 0 0,1 0 0 0 0,-1 0 1 0 0,1 0-1 0 0,-1-1 0 0 0,6 3 1 0 0,-6-4-66 0 0,0 0 0 0 0,-1 0 0 0 0,1 0 0 0 0,0-1 1 0 0,0 1-1 0 0,0-1 0 0 0,0 0 0 0 0,0 0 1 0 0,0 0-1 0 0,0 0 0 0 0,0 0 0 0 0,0 0 1 0 0,0-1-1 0 0,-1 0 0 0 0,1 1 0 0 0,5-3 0 0 0,6-4-530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20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13359 0 0,'0'0'57'0'0,"1"0"-1"0"0,-1 0 0 0 0,0 0 0 0 0,1-1 1 0 0,-1 1-1 0 0,1 0 0 0 0,-1 0 1 0 0,0 0-1 0 0,1 0 0 0 0,-1 0 1 0 0,0 0-1 0 0,1 0 0 0 0,-1 0 0 0 0,0 0 1 0 0,1 0-1 0 0,-1 0 0 0 0,1 0 1 0 0,-1 0-1 0 0,0 1 0 0 0,1-1 0 0 0,-1 0 1 0 0,0 0-1 0 0,1 0 0 0 0,-1 0 1 0 0,0 1-1 0 0,1-1 0 0 0,-1 0 1 0 0,0 0-1 0 0,0 1 0 0 0,1-1 0 0 0,-1 0 1 0 0,0 0-1 0 0,0 1 0 0 0,1-1 1 0 0,-1 0-1 0 0,0 1 0 0 0,0-1 0 0 0,0 0 1 0 0,0 1-1 0 0,1 0 0 0 0,4 18 2160 0 0,-4-12-1356 0 0,18 90 2264 0 0,8 113 0 0 0,-22-141-2293 0 0,-7 132-1 0 0,2-200-847 0 0,0 0 1 0 0,-1 0-1 0 0,1 0 0 0 0,0 0 0 0 0,0 0 0 0 0,0 0 0 0 0,0 0 0 0 0,0 0 0 0 0,1 0 0 0 0,-1 0 0 0 0,0 0 0 0 0,0 0 0 0 0,1 0 0 0 0,-1-1 0 0 0,0 1 0 0 0,1 0 0 0 0,0 1 0 0 0,-1-2-4 0 0,1 0 0 0 0,-1 0 1 0 0,0 1-1 0 0,1-1 0 0 0,-1 0 0 0 0,0 0 0 0 0,1 0 0 0 0,-1 0 0 0 0,1 0 1 0 0,-1 0-1 0 0,0 0 0 0 0,1 0 0 0 0,-1-1 0 0 0,0 1 0 0 0,1 0 0 0 0,-1 0 0 0 0,0 0 1 0 0,1 0-1 0 0,-1 0 0 0 0,0-1 0 0 0,1 1 0 0 0,-1 0 0 0 0,0 0 0 0 0,1 0 1 0 0,-1-1-1 0 0,0 1 0 0 0,1-1 0 0 0,3-3-174 0 0,0 0 0 0 0,0-1 0 0 0,6-9 0 0 0,71-101-1671 0 0,-67 97 1438 0 0,1 1 0 0 0,1 0 0 0 0,0 2 0 0 0,23-17 0 0 0,-38 31 423 0 0,-1 1 1 0 0,1-1 0 0 0,0 1 0 0 0,0-1 0 0 0,-1 1 0 0 0,1-1 0 0 0,0 1 0 0 0,0-1 0 0 0,0 1-1 0 0,0 0 1 0 0,0-1 0 0 0,0 1 0 0 0,-1 0 0 0 0,1 0 0 0 0,0 0 0 0 0,0 0 0 0 0,0 0 0 0 0,0 0-1 0 0,0 0 1 0 0,0 0 0 0 0,0 0 0 0 0,0 0 0 0 0,0 1 0 0 0,0-1 0 0 0,0 0 0 0 0,-1 1 0 0 0,1-1-1 0 0,0 0 1 0 0,0 1 0 0 0,0-1 0 0 0,0 1 0 0 0,-1-1 0 0 0,1 1 0 0 0,0 0 0 0 0,-1-1 0 0 0,1 1-1 0 0,1 1 1 0 0,1 3 176 0 0,1 1 0 0 0,-1-1-1 0 0,0 1 1 0 0,4 11-1 0 0,2 3 326 0 0,-2-8-279 0 0,1 0 0 0 0,0-1 0 0 0,1 0-1 0 0,20 19 1 0 0,-23-25-185 0 0,-1 0-1 0 0,0-1 0 0 0,1 0 1 0 0,0 0-1 0 0,0-1 0 0 0,0 1 1 0 0,1-1-1 0 0,-1-1 0 0 0,1 1 1 0 0,-1-1-1 0 0,14 3 0 0 0,-16-5-18 0 0,0 0-1 0 0,0 0 1 0 0,0 0-1 0 0,0 0 1 0 0,0-1-1 0 0,0 0 1 0 0,0 0-1 0 0,0 0 1 0 0,0 0-1 0 0,0 0 1 0 0,6-4-1 0 0,-4 1 8 0 0,0 0 0 0 0,0 0 0 0 0,0 0 0 0 0,-1-1 0 0 0,0 1-1 0 0,6-8 1 0 0,0-1 16 0 0,-1-1 1 0 0,-1 0-1 0 0,0 0 0 0 0,12-30 0 0 0,-13 25-18 0 0,0 0 0 0 0,9-40 1 0 0,-16 53-21 0 0,0-1 1 0 0,0 1 0 0 0,0-1-1 0 0,-1 0 1 0 0,0 1 0 0 0,-1-1-1 0 0,1 0 1 0 0,-1 1 0 0 0,0-1-1 0 0,-1 1 1 0 0,1-1 0 0 0,-1 1-1 0 0,-3-7 1 0 0,4 12 12 0 0,0-1 0 0 0,0 0 0 0 0,0 1 0 0 0,-1-1 0 0 0,1 1 0 0 0,0-1 0 0 0,0 1 0 0 0,-1 0 1 0 0,1-1-1 0 0,-1 1 0 0 0,1 0 0 0 0,-1 0 0 0 0,0 0 0 0 0,1 0 0 0 0,-1 0 0 0 0,0 1 0 0 0,0-1 0 0 0,0 0 0 0 0,1 1 0 0 0,-1 0 0 0 0,0-1 0 0 0,0 1 0 0 0,0 0 0 0 0,0 0 0 0 0,0 0 0 0 0,0 0 0 0 0,0 0 0 0 0,0 0 0 0 0,-3 1 0 0 0,1 0 28 0 0,1 0 0 0 0,-1 0 0 0 0,1 1 0 0 0,-1-1 0 0 0,1 1 0 0 0,-1-1 0 0 0,1 1 0 0 0,0 0 0 0 0,-1 1-1 0 0,1-1 1 0 0,0 0 0 0 0,1 1 0 0 0,-6 5 0 0 0,3 0 62 0 0,1-1 0 0 0,-1 1 0 0 0,1 1 0 0 0,1-1 0 0 0,0 0 0 0 0,0 1-1 0 0,-3 17 1 0 0,1 1 295 0 0,0 36-1 0 0,3-38-70 0 0,2-1 0 0 0,5 44 0 0 0,-5-62-343 0 0,2 1 1 0 0,-1-1 0 0 0,0 1 0 0 0,1-1 0 0 0,0 0 0 0 0,1 0 0 0 0,-1 0 0 0 0,1 0 0 0 0,1 0 0 0 0,-1 0 0 0 0,1-1-1 0 0,0 0 1 0 0,0 1 0 0 0,0-1 0 0 0,8 6 0 0 0,-9-9-58 0 0,-1 0 0 0 0,1 0 0 0 0,1-1 0 0 0,-1 1 0 0 0,0-1 0 0 0,0 1 0 0 0,1-1 0 0 0,-1 0 1 0 0,0 0-1 0 0,1-1 0 0 0,-1 1 0 0 0,6-1 0 0 0,-3 0-19 0 0,0 0 1 0 0,0-1-1 0 0,0 1 1 0 0,0-2-1 0 0,0 1 1 0 0,9-4-1 0 0,3-3-633 0 0,0 0 0 0 0,0-2 0 0 0,21-15 0 0 0,-33 22 320 0 0,28-20-7739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28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33 255 9671 0 0,'33'3'5988'0'0,"-27"-2"-5550"0"0,-1-1-1 0 0,1 1 1 0 0,0-1-1 0 0,-1 0 1 0 0,1 0 0 0 0,-1 0-1 0 0,1-1 1 0 0,0 0-1 0 0,-1 0 1 0 0,11-4 0 0 0,-10 2-266 0 0,-1-1 0 0 0,1 1 0 0 0,0-1 0 0 0,-1 0 0 0 0,0-1 0 0 0,0 1 0 0 0,0-1 0 0 0,-1 0 0 0 0,1 0 1 0 0,-1-1-1 0 0,0 1 0 0 0,-1-1 0 0 0,1 0 0 0 0,-1 0 0 0 0,4-10 0 0 0,-4 8-111 0 0,-1 0-1 0 0,0 1 1 0 0,0-1 0 0 0,0 0 0 0 0,-1 0-1 0 0,0 0 1 0 0,-1 0 0 0 0,0 0-1 0 0,0 0 1 0 0,0 0 0 0 0,-1 0-1 0 0,-4-15 1 0 0,4 20-62 0 0,1 1 1 0 0,-1-1-1 0 0,0 1 0 0 0,0 0 0 0 0,0 0 1 0 0,0-1-1 0 0,0 1 0 0 0,0 0 1 0 0,-1 0-1 0 0,1 0 0 0 0,-1 0 0 0 0,0 0 1 0 0,1 1-1 0 0,-1-1 0 0 0,0 0 1 0 0,0 1-1 0 0,0-1 0 0 0,0 1 0 0 0,0 0 1 0 0,0 0-1 0 0,-1 0 0 0 0,1 0 0 0 0,0 0 1 0 0,-1 0-1 0 0,1 1 0 0 0,0-1 1 0 0,-1 1-1 0 0,1-1 0 0 0,-1 1 0 0 0,1 0 1 0 0,-1 0-1 0 0,1 0 0 0 0,-1 0 0 0 0,1 1 1 0 0,-1-1-1 0 0,1 1 0 0 0,0-1 1 0 0,-1 1-1 0 0,1 0 0 0 0,0 0 0 0 0,-1 0 1 0 0,1 0-1 0 0,-3 2 0 0 0,-3 2 12 0 0,0 0-1 0 0,0 1 1 0 0,0 0-1 0 0,1 0 1 0 0,0 1-1 0 0,0 0 1 0 0,1 0 0 0 0,-1 1-1 0 0,2 0 1 0 0,-1 0-1 0 0,-6 13 1 0 0,4-5 40 0 0,0 1 0 0 0,2 1-1 0 0,0 0 1 0 0,0-1 0 0 0,-2 21 0 0 0,7-30-16 0 0,0 0-1 0 0,0 1 0 0 0,1-1 1 0 0,0 1-1 0 0,1-1 1 0 0,0 1-1 0 0,0-1 1 0 0,0 0-1 0 0,4 11 1 0 0,-4-17-60 0 0,0 1 0 0 0,-1-1 0 0 0,1 1 0 0 0,1-1 0 0 0,-1 0 0 0 0,0 0 0 0 0,0 1 0 0 0,1-1 0 0 0,-1 0 0 0 0,1 0 0 0 0,0 0 0 0 0,0 0 0 0 0,0-1 0 0 0,-1 1 0 0 0,2 0 0 0 0,-1-1 0 0 0,0 0 0 0 0,0 1 0 0 0,0-1 0 0 0,1 0 0 0 0,-1 0 0 0 0,0 0 0 0 0,1 0 0 0 0,-1-1 0 0 0,1 1 0 0 0,-1-1 0 0 0,1 1 0 0 0,0-1 0 0 0,-1 0 0 0 0,1 0 0 0 0,-1 0 0 0 0,1 0 0 0 0,4-1 0 0 0,24-6-1386 0 0,-9 0-3956 0 0,-22 7 5140 0 0,21-6-7039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29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21 13823 0 0,'-16'-5'2376'0'0,"8"2"-1300"0"0,-1-1 0 0 0,0 2 0 0 0,0 0 0 0 0,-13-2 0 0 0,20 4-988 0 0,0-1-1 0 0,0 1 1 0 0,0 0-1 0 0,0 1 1 0 0,-1-1-1 0 0,1 0 0 0 0,0 1 1 0 0,0-1-1 0 0,0 1 1 0 0,0-1-1 0 0,0 1 1 0 0,0 0-1 0 0,0 0 1 0 0,0 0-1 0 0,0 0 1 0 0,0 0-1 0 0,1 1 1 0 0,-1-1-1 0 0,0 0 0 0 0,1 1 1 0 0,-1-1-1 0 0,1 1 1 0 0,0 0-1 0 0,-2 2 1 0 0,-1 2 12 0 0,1 0 0 0 0,0 1 0 0 0,0 0 1 0 0,1 0-1 0 0,-4 13 0 0 0,-3 40 249 0 0,5-31-186 0 0,1-15-42 0 0,1 1 0 0 0,1 0 1 0 0,0 0-1 0 0,1 0 0 0 0,0 0 0 0 0,5 27 0 0 0,-5-41-104 0 0,1 1 0 0 0,-1-1-1 0 0,0 0 1 0 0,1 0 0 0 0,-1 0 0 0 0,0 1 0 0 0,1-1-1 0 0,-1 0 1 0 0,1 0 0 0 0,0 0 0 0 0,-1 0 0 0 0,1 0-1 0 0,0 0 1 0 0,0 0 0 0 0,0 0 0 0 0,0 0 0 0 0,0 0-1 0 0,0 0 1 0 0,0-1 0 0 0,0 1 0 0 0,2 1-1 0 0,-2-2-12 0 0,1 0 0 0 0,-1 1 0 0 0,1-1 0 0 0,-1 0 0 0 0,0 0 0 0 0,1 0 0 0 0,-1-1 0 0 0,0 1 0 0 0,1 0 0 0 0,-1 0 0 0 0,0-1 0 0 0,1 1 0 0 0,-1-1 0 0 0,0 1 0 0 0,1-1 0 0 0,1-1 0 0 0,3-2-9 0 0,1-1 1 0 0,-1 0-1 0 0,0 0 0 0 0,-1-1 0 0 0,9-9 0 0 0,13-22-853 0 0,30-55 1 0 0,-57 91 835 0 0,3-4-19 0 0,-1 0 1 0 0,0-1-1 0 0,3-8 1 0 0,4-11-1032 0 0,-7 25 895 0 0,1 7 211 0 0,0 5 364 0 0,-3 14-51 0 0,0 0-1 0 0,-1 0 0 0 0,-10 49 1 0 0,1-7 256 0 0,4-29-148 0 0,-2 32-34 0 0,8-62-423 0 0,0 0 1 0 0,0 0 0 0 0,1 0 0 0 0,0 0 0 0 0,3 14-1 0 0,-4-23-24 0 0,0 0-1 0 0,1 1 0 0 0,-1-1 0 0 0,0 0 0 0 0,0 0 0 0 0,0 1 0 0 0,0-1 0 0 0,1 0 0 0 0,-1 0 1 0 0,0 0-1 0 0,0 1 0 0 0,1-1 0 0 0,-1 0 0 0 0,0 0 0 0 0,0 0 0 0 0,1 0 0 0 0,-1 0 0 0 0,0 0 1 0 0,0 1-1 0 0,1-1 0 0 0,-1 0 0 0 0,0 0 0 0 0,1 0 0 0 0,-1 0 0 0 0,0 0 0 0 0,0 0 0 0 0,1 0 1 0 0,-1 0-1 0 0,0 0 0 0 0,1 0 0 0 0,-1 0 0 0 0,0 0 0 0 0,0-1 0 0 0,1 1 0 0 0,-1 0 0 0 0,0 0 1 0 0,1 0-1 0 0,-1 0 0 0 0,0 0 0 0 0,0 0 0 0 0,0-1 0 0 0,1 1 0 0 0,-1 0 0 0 0,0 0 0 0 0,0 0 1 0 0,1-1-1 0 0,-1 1 0 0 0,0 0 0 0 0,0-1 0 0 0,13-11-1234 0 0,-9 5 749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0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79 13359 0 0,'6'2'6690'0'0,"-6"-1"-6527"0"0,2 11 2367 0 0,-2 19-2220 0 0,0-26 276 0 0,-5 49 835 0 0,3-39-1134 0 0,1 1 0 0 0,0 0 0 0 0,1-1 0 0 0,0 1 0 0 0,1 0 0 0 0,7 28 0 0 0,-6-35-284 0 0,-2-5 0 0 0,1-1-1 0 0,0 1 1 0 0,0-1-1 0 0,0 0 1 0 0,2 5-1 0 0,-3-7-4 0 0,1-1 0 0 0,-1 1 0 0 0,0-1 0 0 0,0 1 0 0 0,1-1 0 0 0,-1 1 0 0 0,1-1 0 0 0,-1 0 0 0 0,0 1 0 0 0,1-1 0 0 0,-1 0 0 0 0,1 1 0 0 0,-1-1 0 0 0,1 0 0 0 0,-1 1 0 0 0,1-1 0 0 0,-1 0 0 0 0,1 0 0 0 0,0 0 0 0 0,-1 0 0 0 0,1 1 0 0 0,-1-1 0 0 0,1 0 0 0 0,-1 0 0 0 0,1 0 0 0 0,0 0 0 0 0,-1 0 0 0 0,1 0 0 0 0,-1 0 0 0 0,1-1 0 0 0,-1 1 0 0 0,1 0 0 0 0,-1 0 0 0 0,1 0 0 0 0,0-1 0 0 0,-1 1 0 0 0,1 0 0 0 0,-1 0 0 0 0,1-1 0 0 0,6-4-73 0 0,0 0 0 0 0,0 0 1 0 0,0 0-1 0 0,-1-1 0 0 0,0 0 1 0 0,0 0-1 0 0,5-8 0 0 0,34-54-1048 0 0,-30 44 484 0 0,9-21 239 0 0,-19 33 127 0 0,0 1-1 0 0,1 0 0 0 0,15-20 0 0 0,-21 31 271 0 0,0 0 0 0 0,1-1-1 0 0,-1 1 1 0 0,0 0 0 0 0,0-1 0 0 0,0 1 0 0 0,1 0-1 0 0,-1-1 1 0 0,0 1 0 0 0,1 0 0 0 0,-1 0-1 0 0,0-1 1 0 0,0 1 0 0 0,1 0 0 0 0,-1 0 0 0 0,0 0-1 0 0,1-1 1 0 0,-1 1 0 0 0,1 0 0 0 0,-1 0-1 0 0,0 0 1 0 0,1 0 0 0 0,-1 0 0 0 0,0 0-1 0 0,1 0 1 0 0,-1 0 0 0 0,1 0 0 0 0,-1 0 0 0 0,0 0-1 0 0,1 0 1 0 0,-1 0 0 0 0,1 0 0 0 0,-1 0-1 0 0,0 0 1 0 0,1 0 0 0 0,-1 1 0 0 0,0-1 0 0 0,1 0-1 0 0,-1 0 1 0 0,0 0 0 0 0,1 1 0 0 0,-1-1-1 0 0,0 0 1 0 0,1 0 0 0 0,-1 1 0 0 0,0-1-1 0 0,0 0 1 0 0,1 1 0 0 0,-1-1 0 0 0,0 0 0 0 0,0 1-1 0 0,0-1 1 0 0,1 0 0 0 0,-1 1 0 0 0,0-1-1 0 0,0 0 1 0 0,0 1 0 0 0,0-1 0 0 0,0 1 0 0 0,7 28 513 0 0,-6-25-422 0 0,3 23 252 0 0,-2-12-190 0 0,1 0 0 0 0,0 0 0 0 0,1-1 0 0 0,11 28-1 0 0,-14-39-156 0 0,1 0 0 0 0,-1 0 0 0 0,1 0 0 0 0,0 0 0 0 0,0-1 0 0 0,0 1-1 0 0,1 0 1 0 0,-1-1 0 0 0,1 1 0 0 0,-1-1 0 0 0,1 0 0 0 0,0 0 0 0 0,0 0 0 0 0,0 0-1 0 0,0-1 1 0 0,0 1 0 0 0,0-1 0 0 0,0 0 0 0 0,0 0 0 0 0,1 0 0 0 0,-1 0 0 0 0,1 0-1 0 0,-1-1 1 0 0,0 0 0 0 0,1 1 0 0 0,-1-1 0 0 0,5-1 0 0 0,-3 0-40 0 0,0 0 1 0 0,0 0 0 0 0,0 0-1 0 0,0-1 1 0 0,0 0 0 0 0,0 0-1 0 0,0 0 1 0 0,0-1-1 0 0,-1 0 1 0 0,1 0 0 0 0,-1 0-1 0 0,0 0 1 0 0,0-1 0 0 0,0 1-1 0 0,0-1 1 0 0,5-8-1 0 0,1-2-135 0 0,0 0-1 0 0,0-1 1 0 0,12-28-1 0 0,-6 9 168 0 0,-8 19-5 0 0,0 0-1 0 0,-1-1 0 0 0,-1 0 1 0 0,-1 0-1 0 0,7-33 0 0 0,-11 48 34 0 0,-1 0-1 0 0,0 1 0 0 0,0-1 0 0 0,0 1 0 0 0,0-1 1 0 0,0 0-1 0 0,0 1 0 0 0,0-1 0 0 0,0 0 0 0 0,0 1 0 0 0,0-1 1 0 0,0 0-1 0 0,0 1 0 0 0,0-1 0 0 0,-1 1 0 0 0,1-1 0 0 0,0 0 1 0 0,0 1-1 0 0,-1-1 0 0 0,1 1 0 0 0,-1-1 0 0 0,1 1 1 0 0,0-1-1 0 0,-1 1 0 0 0,1-1 0 0 0,-1 1 0 0 0,1-1 0 0 0,-1 1 1 0 0,1 0-1 0 0,-1-1 0 0 0,1 1 0 0 0,-1 0 0 0 0,1-1 0 0 0,-1 1 1 0 0,0 0-1 0 0,1 0 0 0 0,-1-1 0 0 0,1 1 0 0 0,-1 0 1 0 0,0 0-1 0 0,1 0 0 0 0,-1 0 0 0 0,0 0 0 0 0,1 0 0 0 0,-1 0 1 0 0,0 0-1 0 0,1 0 0 0 0,-1 0 0 0 0,1 1 0 0 0,-1-1 0 0 0,0 0 1 0 0,1 0-1 0 0,-1 0 0 0 0,0 1 0 0 0,-3 1 95 0 0,0-1-1 0 0,0 1 1 0 0,1 0 0 0 0,-1-1-1 0 0,1 2 1 0 0,-1-1-1 0 0,-4 4 1 0 0,-1 4 106 0 0,1 0-1 0 0,0 0 1 0 0,0 0-1 0 0,1 1 1 0 0,0 0 0 0 0,-8 19-1 0 0,11-21-111 0 0,1 0 0 0 0,0 0 0 0 0,0 0 0 0 0,1 0 0 0 0,0 0 0 0 0,1 1 0 0 0,0-1 0 0 0,1 1-1 0 0,1 16 1 0 0,-1-23-106 0 0,0-1 0 0 0,0 1-1 0 0,1 0 1 0 0,0-1-1 0 0,-1 1 1 0 0,1-1 0 0 0,0 1-1 0 0,0 0 1 0 0,0-1-1 0 0,1 0 1 0 0,-1 1-1 0 0,1-1 1 0 0,-1 0 0 0 0,1 0-1 0 0,0 0 1 0 0,0 0-1 0 0,0 0 1 0 0,0 0 0 0 0,0 0-1 0 0,0-1 1 0 0,0 1-1 0 0,1-1 1 0 0,-1 1 0 0 0,0-1-1 0 0,1 0 1 0 0,-1 0-1 0 0,1 0 1 0 0,0 0-1 0 0,-1-1 1 0 0,1 1 0 0 0,0-1-1 0 0,-1 1 1 0 0,1-1-1 0 0,0 0 1 0 0,0 0 0 0 0,-1 0-1 0 0,1-1 1 0 0,0 1-1 0 0,-1-1 1 0 0,1 1 0 0 0,0-1-1 0 0,-1 0 1 0 0,1 0-1 0 0,-1 0 1 0 0,1 0-1 0 0,-1 0 1 0 0,0-1 0 0 0,1 1-1 0 0,-1-1 1 0 0,3-2-1 0 0,3-4-172 0 0,0 0-1 0 0,0-1 0 0 0,-1 0 0 0 0,-1 0 0 0 0,1-1 1 0 0,9-19-1 0 0,-10 18 20 0 0,0-1 0 0 0,1 1 0 0 0,1 1 0 0 0,12-15 0 0 0,-20 24 150 0 0,0 1 0 0 0,1 0 1 0 0,-1-1-1 0 0,0 1 0 0 0,1-1 0 0 0,-1 1 1 0 0,1 0-1 0 0,-1-1 0 0 0,0 1 0 0 0,1 0 0 0 0,-1 0 1 0 0,1-1-1 0 0,-1 1 0 0 0,1 0 0 0 0,-1 0 1 0 0,1 0-1 0 0,-1-1 0 0 0,0 1 0 0 0,1 0 1 0 0,0 0-1 0 0,-1 0 0 0 0,1 0 0 0 0,-1 0 1 0 0,1 0-1 0 0,-1 0 0 0 0,1 0 0 0 0,-1 0 1 0 0,1 0-1 0 0,-1 1 0 0 0,1-1 0 0 0,-1 0 1 0 0,1 1 3 0 0,0 0 1 0 0,0-1 0 0 0,0 1 0 0 0,-1 0-1 0 0,1 0 1 0 0,-1 0 0 0 0,1 0 0 0 0,-1 0-1 0 0,1 0 1 0 0,-1 0 0 0 0,1 0 0 0 0,-1 0-1 0 0,1 2 1 0 0,1 7 72 0 0,-1 0-1 0 0,1 15 0 0 0,-2-21-32 0 0,0 5 48 0 0,1 0 0 0 0,1-1 1 0 0,-1 1-1 0 0,1-1 0 0 0,1 0 0 0 0,0 1 0 0 0,0-1 0 0 0,0 0 1 0 0,6 9-1 0 0,-7-14-125 0 0,-1-1 0 0 0,1 1 1 0 0,0 0-1 0 0,0-1 0 0 0,0 0 0 0 0,1 1 1 0 0,-1-1-1 0 0,0 0 0 0 0,1 0 0 0 0,0 0 1 0 0,-1 0-1 0 0,1-1 0 0 0,0 1 0 0 0,0-1 1 0 0,0 1-1 0 0,0-1 0 0 0,0 0 0 0 0,0 0 1 0 0,0 0-1 0 0,0-1 0 0 0,1 1 0 0 0,-1-1 1 0 0,0 0-1 0 0,0 0 0 0 0,1 0 0 0 0,-1 0 1 0 0,6-2-1 0 0,-6 2-173 0 0,-1-1 0 0 0,1 0 0 0 0,0 0 0 0 0,-1 0 1 0 0,1 0-1 0 0,2-2 0 0 0,8-7-5468 0 0,-1 0-1569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0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12895 0 0,'-4'107'10169'0'0,"-9"52"-6959"0"0,6-85-1524 0 0,3 24-941 0 0,4-86-761 0 0,1 0 0 0 0,0 0 0 0 0,1 0 0 0 0,0-1 1 0 0,1 1-1 0 0,5 13 0 0 0,-7-25-26 0 0,-1 1 0 0 0,0 0 1 0 0,0 0-1 0 0,1-1 0 0 0,-1 1 1 0 0,0 0-1 0 0,1 0 0 0 0,-1-1 1 0 0,1 1-1 0 0,-1 0 0 0 0,1-1 0 0 0,-1 1 1 0 0,1-1-1 0 0,-1 1 0 0 0,1-1 1 0 0,0 1-1 0 0,-1-1 0 0 0,1 1 1 0 0,0-1-1 0 0,0 1 0 0 0,0-1 1 0 0,0 0-15 0 0,0 0 1 0 0,-1 0-1 0 0,1 0 0 0 0,0 0 1 0 0,-1 0-1 0 0,1-1 1 0 0,-1 1-1 0 0,1 0 1 0 0,0 0-1 0 0,-1-1 1 0 0,1 1-1 0 0,-1 0 1 0 0,1-1-1 0 0,-1 1 0 0 0,1-1 1 0 0,-1 1-1 0 0,1-1 1 0 0,-1 1-1 0 0,1-1 1 0 0,-1 0-1 0 0,4-5-446 0 0,0 0 0 0 0,-1 0 1 0 0,5-12-1 0 0,-6 14 333 0 0,5-13-2017 0 0,-1-1-5867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0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20095 0 0,'2'1'122'0'0,"-1"0"1"0"0,1 1-1 0 0,-1-1 0 0 0,1 1 0 0 0,-1-1 0 0 0,0 1 0 0 0,1-1 1 0 0,-1 1-1 0 0,0 0 0 0 0,0 0 0 0 0,0-1 0 0 0,-1 1 1 0 0,1 0-1 0 0,0 0 0 0 0,-1 0 0 0 0,1 0 0 0 0,-1 0 0 0 0,1 0 1 0 0,-1 0-1 0 0,0 0 0 0 0,0 3 0 0 0,0 7 46 0 0,0 1 0 0 0,-2 15 0 0 0,1-16 240 0 0,-12 77 329 0 0,0-1-953 0 0,14-78 43 0 0,-1-10 118 0 0,0 0 1 0 0,0 0-1 0 0,0 0 0 0 0,0 0 0 0 0,0 0 0 0 0,0 0 0 0 0,1-1 0 0 0,-1 1 0 0 0,0 0 0 0 0,0 0 0 0 0,0 0 0 0 0,0 0 0 0 0,0 0 0 0 0,0 0 1 0 0,0 0-1 0 0,0 0 0 0 0,0 0 0 0 0,0 0 0 0 0,1 0 0 0 0,-1 0 0 0 0,0 0 0 0 0,0 0 0 0 0,0 0 0 0 0,0 0 0 0 0,0 0 0 0 0,0 0 0 0 0,0 0 1 0 0,1 0-1 0 0,-1 0 0 0 0,0 0 0 0 0,0 0 0 0 0,0 0 0 0 0,0 0 0 0 0,0 0 0 0 0,0 0 0 0 0,0 0 0 0 0,0 0 0 0 0,1 0 0 0 0,-1 0 0 0 0,0 0 1 0 0,0 0-1 0 0,0 0 0 0 0,0 0 0 0 0,0 0 0 0 0,0 0 0 0 0,0 1 0 0 0,0-1 0 0 0,0 0 0 0 0,0 0 0 0 0,0 0 0 0 0,0 0 0 0 0,1 0 0 0 0,-1 0 0 0 0,0 0 1 0 0,0 0-1 0 0,0 0 0 0 0,0 1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0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10 14279 0 0,'0'-2'1272'0'0,"-1"1"-1016"0"0,1-2 1984 0 0,1 1-1448 0 0,2 1-160 0 0,2 1-32 0 0,1 1 584 0 0,23 13-2704 0 0,-17-8 592 0 0,-1 0-16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17567 0 0,'31'-1'851'0'0,"0"-1"0"0"0,40-7 1 0 0,-28 0-1108 0 0,0-1 0 0 0,72-28 0 0 0,-88 25-2798 0 0,-17 6-2982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9215 0 0,'-3'5'971'0'0,"1"0"0"0"0,-1 0 0 0 0,1 0 0 0 0,0 1 0 0 0,0-1-1 0 0,0 1 1 0 0,1-1 0 0 0,0 1 0 0 0,-1 6 0 0 0,-1 2-565 0 0,-19 134 3935 0 0,18-90-3249 0 0,6 109 0 0 0,-1-156-1039 0 0,0 0 1 0 0,0 0-1 0 0,1-1 1 0 0,1 1-1 0 0,0-1 0 0 0,5 12 1 0 0,-7-20-206 0 0,0 1 0 0 0,0-1 0 0 0,1 1 0 0 0,-1-1-1 0 0,1 0 1 0 0,-1 0 0 0 0,1 1 0 0 0,0-1 0 0 0,0 0 0 0 0,0-1 0 0 0,0 1 0 0 0,0 0 0 0 0,1-1 0 0 0,-1 1 0 0 0,1-1 0 0 0,-1 1 0 0 0,1-1 0 0 0,-1 0 0 0 0,1 0 0 0 0,-1 0 0 0 0,1-1 0 0 0,0 1-1 0 0,0-1 1 0 0,-1 1 0 0 0,1-1 0 0 0,0 0 0 0 0,0 0 0 0 0,3-1 0 0 0,3 0-7732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31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96 15319 0 0,'1'3'198'0'0,"0"1"1"0"0,0 0-1 0 0,0 0 0 0 0,-1 0 0 0 0,0 0 0 0 0,0 0 0 0 0,0 0 0 0 0,0-1 0 0 0,-1 6 0 0 0,0 6 780 0 0,-4 30 1584 0 0,0 14-59 0 0,5-52-2261 0 0,0-1 1 0 0,1 1-1 0 0,0 0 1 0 0,0-1-1 0 0,0 1 1 0 0,3 8-1 0 0,-3-13-205 0 0,-1-1 0 0 0,1 1 0 0 0,-1-1 0 0 0,1 1 0 0 0,0-1 0 0 0,0 0 0 0 0,-1 1 0 0 0,1-1 0 0 0,0 0 0 0 0,0 0 0 0 0,0 1 0 0 0,0-1 0 0 0,1 0 0 0 0,-1 0 0 0 0,0 0 0 0 0,0 0 0 0 0,1 0 0 0 0,-1-1 0 0 0,1 1 1 0 0,-1 0-1 0 0,2 0-1 0 0,-1-1-18 0 0,0 0 0 0 0,0 1 0 0 0,0-1 0 0 0,0-1 0 0 0,0 1 0 0 0,0 0 0 0 0,0 0 0 0 0,0-1 0 0 0,0 1 0 0 0,0-1 0 0 0,0 0 0 0 0,0 1 0 0 0,0-1 0 0 0,2-2-1 0 0,5-3-53 0 0,-1 0 0 0 0,1 0-1 0 0,-1-1 1 0 0,13-16 0 0 0,-8 8-242 0 0,-1-1 1 0 0,-1 0-1 0 0,0-1 1 0 0,-1 0-1 0 0,10-25 0 0 0,31-96-965 0 0,-44 116 1073 0 0,-1 48 878 0 0,0 25-253 0 0,-2 101 1 0 0,-5-103-298 0 0,4 240 833 0 0,-3-263-994 0 0,0-1-1 0 0,-2 0 0 0 0,-6 29 1 0 0,5-40 47 0 0,0 0-1 0 0,-2 0 1 0 0,1-1 0 0 0,-2 0 0 0 0,0 1 0 0 0,0-2-1 0 0,-9 14 1 0 0,10-19-19 0 0,-1 0 0 0 0,1-1-1 0 0,-1 0 1 0 0,0 0 0 0 0,-14 10 0 0 0,17-14-24 0 0,0 0 1 0 0,0 0 0 0 0,0 0-1 0 0,0 0 1 0 0,0-1-1 0 0,0 1 1 0 0,-1-1 0 0 0,1 0-1 0 0,0 0 1 0 0,-1 0-1 0 0,1 0 1 0 0,-1-1 0 0 0,1 0-1 0 0,-1 1 1 0 0,1-1-1 0 0,-7-1 1 0 0,9 1-12 0 0,0-1-1 0 0,0 1 1 0 0,0 0-1 0 0,0-1 1 0 0,0 1-1 0 0,0-1 1 0 0,0 1-1 0 0,0-1 1 0 0,0 1 0 0 0,0-1-1 0 0,0 0 1 0 0,0 0-1 0 0,1 1 1 0 0,-1-1-1 0 0,0 0 1 0 0,1 0-1 0 0,-1 0 1 0 0,0 0 0 0 0,1 1-1 0 0,-1-3 1 0 0,0 1-16 0 0,0 0 0 0 0,1 0 1 0 0,-1-1-1 0 0,1 1 0 0 0,-1 0 0 0 0,1-1 1 0 0,0 1-1 0 0,0-5 0 0 0,1-1-1 0 0,1-1 0 0 0,0 1 0 0 0,0 0 0 0 0,3-9-1 0 0,27-58-628 0 0,51-89-1 0 0,-67 135-630 0 0,1-2-6990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9671 0 0,'14'-3'424'0'0,"-8"1"96"0"0,2 1-416 0 0,-2 1-104 0 0,0 0 0 0 0,-1 0 0 0 0,2 0 992 0 0,7-2 184 0 0,11 2 32 0 0,4-1 8 0 0,8-2-320 0 0,1 0-56 0 0,-3-1-8 0 0,-4 1-8 0 0,-5 2-1400 0 0,-1-2-288 0 0,-2 1-48 0 0,-3-1-5720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13823 0 0,'-1'1'200'0'0,"0"1"-1"0"0,-1 0 1 0 0,1 0-1 0 0,0 0 1 0 0,0 0-1 0 0,0 0 1 0 0,0 0-1 0 0,0 1 1 0 0,1-1-1 0 0,-1 0 1 0 0,1 0-1 0 0,0 0 0 0 0,-1 1 1 0 0,1 3-1 0 0,3 37 3315 0 0,-1-22-2632 0 0,2 147 2474 0 0,2 38-1628 0 0,-5-196-1694 0 0,-1 0-141 0 0,1 0 0 0 0,0 0 0 0 0,1 0 0 0 0,3 10 0 0 0,-5-20 63 0 0,0 1-1 0 0,0-1 1 0 0,0 1 0 0 0,1-1-1 0 0,-1 0 1 0 0,0 1 0 0 0,0-1 0 0 0,1 1-1 0 0,-1-1 1 0 0,0 0 0 0 0,1 1 0 0 0,-1-1-1 0 0,0 0 1 0 0,1 1 0 0 0,-1-1 0 0 0,0 0-1 0 0,1 1 1 0 0,-1-1 0 0 0,1 0 0 0 0,-1 0-1 0 0,0 0 1 0 0,1 1 0 0 0,-1-1 0 0 0,1 0-1 0 0,-1 0 1 0 0,1 0 0 0 0,-1 0-1 0 0,1 0 1 0 0,-1 0 0 0 0,1 0 0 0 0,-1 0-1 0 0,1 0 1 0 0,-1 0 0 0 0,1 0 0 0 0,-1 0-1 0 0,1 0 1 0 0,-1 0 0 0 0,0-1 0 0 0,1 1-1 0 0,-1 0 1 0 0,1 0 0 0 0,-1 0 0 0 0,1-1-1 0 0,-1 1 1 0 0,1-1 0 0 0,5-4-611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0,'2'3'755'0'0,"0"0"0"0"0,0 1 1 0 0,0 0-1 0 0,-1-1 0 0 0,1 1 0 0 0,-1 0 0 0 0,0 0 0 0 0,0 0 0 0 0,-1 0 0 0 0,2 8 0 0 0,1 6 282 0 0,6 34 753 0 0,-1 0 0 0 0,0 100 0 0 0,-18 109-675 0 0,5-178-335 0 0,2-69-624 0 0,2-12-117 0 0,1 1 0 0 0,-1-1 0 0 0,1 1 0 0 0,-1-1-1 0 0,1 0 1 0 0,0 1 0 0 0,0 4 0 0 0,9-24-606 0 0,18-51-669 0 0,19-45-362 0 0,-39 100 1225 0 0,1 0 0 0 0,0 0 0 0 0,1 1 0 0 0,0 0 1 0 0,0 0-1 0 0,15-12 0 0 0,-11 12-270 0 0,0 1-1 0 0,26-16 0 0 0,-35 24 603 0 0,1 1-1 0 0,-1 0 1 0 0,1 0-1 0 0,0 0 1 0 0,0 0-1 0 0,5 0 1 0 0,-8 2 100 0 0,1-1 1 0 0,-1 1 0 0 0,0 0-1 0 0,1 0 1 0 0,-1 0-1 0 0,0 0 1 0 0,1 1-1 0 0,-1-1 1 0 0,0 0-1 0 0,1 1 1 0 0,-1 0 0 0 0,0 0-1 0 0,0-1 1 0 0,3 3-1 0 0,-3-2 77 0 0,1 2 0 0 0,-1-1 0 0 0,0 0 0 0 0,0 0 0 0 0,0 1 0 0 0,0-1 0 0 0,0 1 0 0 0,0-1 0 0 0,0 1 0 0 0,-1 0 0 0 0,1 0 0 0 0,-1 0 0 0 0,0 0 0 0 0,0 0 0 0 0,0 0 0 0 0,0 0 0 0 0,-1 0 0 0 0,1 0 0 0 0,-1 0 0 0 0,0 1 0 0 0,0-1 0 0 0,0 3 0 0 0,-1 6 35 0 0,1 0 1 0 0,-2 0-1 0 0,0 0 0 0 0,-5 17 0 0 0,0-5 55 0 0,-2-2 0 0 0,0 1-1 0 0,-20 34 1 0 0,21-44-140 0 0,-1 0-1 0 0,0 0 0 0 0,-1-1 0 0 0,0 0 1 0 0,-1 0-1 0 0,-20 16 0 0 0,25-24-127 0 0,0 0-1 0 0,-1 1 1 0 0,1-2 0 0 0,-14 6-1 0 0,19-8-75 0 0,0 0 1 0 0,-1-1-1 0 0,1 1 1 0 0,-1-1-1 0 0,1 1 0 0 0,-1-1 1 0 0,0 0-1 0 0,1 0 1 0 0,-1 0-1 0 0,1 0 0 0 0,-1 0 1 0 0,0 0-1 0 0,1 0 1 0 0,-1 0-1 0 0,1 0 0 0 0,-1-1 1 0 0,1 1-1 0 0,-1-1 1 0 0,1 1-1 0 0,-1-1 0 0 0,1 0 1 0 0,0 1-1 0 0,-1-1 1 0 0,1 0-1 0 0,0 0 0 0 0,-1 0 1 0 0,1 0-1 0 0,-2-3 1 0 0,-3-6-7593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13359 0 0,'7'6'404'0'0,"0"0"-1"0"0,-1 0 1 0 0,1 1-1 0 0,-1 0 1 0 0,6 8-1 0 0,-8-7 772 0 0,1-1-1 0 0,-2 1 0 0 0,6 13 1 0 0,31 113 1035 0 0,-35-110-2008 0 0,-1-1 1 0 0,-1 1 0 0 0,-1-1 0 0 0,-2 27 0 0 0,-2-18-75 0 0,-2-1 0 0 0,-1 0 0 0 0,-1 0 0 0 0,-2 0 0 0 0,-1-1 0 0 0,-18 39 0 0 0,11-32-945 0 0,-3-2 0 0 0,-31 47 0 0 0,22-43-7155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11519 0 0,'8'1'522'0'0,"0"1"-1"0"0,0-2 0 0 0,1 1 1 0 0,-1-1-1 0 0,12-1 1 0 0,43-8 3099 0 0,-35 4-3105 0 0,42-7 1439 0 0,62-7-290 0 0,-129 19-1650 0 0,1 0 2 0 0,0-1-1 0 0,0 1 0 0 0,0 0 0 0 0,0 0 1 0 0,1 0-1 0 0,-1 0 0 0 0,0 1 0 0 0,0 0 0 0 0,0 0 1 0 0,0 0-1 0 0,6 3 0 0 0,-9-4-41 0 0,-1 0 0 0 0,0 1 0 0 0,1-1 1 0 0,-1 0-1 0 0,0 1 0 0 0,1-1 0 0 0,-1 1 0 0 0,0-1 0 0 0,0 0 0 0 0,0 1 0 0 0,1-1 1 0 0,-1 1-1 0 0,0-1 0 0 0,0 1 0 0 0,0-1 0 0 0,0 1 0 0 0,0-1 0 0 0,0 1 0 0 0,0-1 0 0 0,0 1 1 0 0,0-1-1 0 0,0 1 0 0 0,0-1 0 0 0,0 1 0 0 0,0-1 0 0 0,0 1 0 0 0,0-1 0 0 0,-1 1 0 0 0,1-1 1 0 0,0 0-1 0 0,0 1 0 0 0,-1 0 0 0 0,-3 3-786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17047 0 0,'134'-12'4884'0'0,"-37"5"-4148"0"0,-56 4-559 0 0,-25 2-179 0 0,0 0 0 0 0,-1-1 0 0 0,1-1 0 0 0,0 0-1 0 0,18-7 1 0 0,8-8-722 0 0,-24 12-16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63 7367 0 0,'-6'0'1345'0'0,"0"0"0"0"0,0-1 0 0 0,0 0 0 0 0,0 0 0 0 0,0-1-1 0 0,-6-2 1 0 0,-34-18 3022 0 0,35 17-4002 0 0,1-1 1 0 0,-1 2 0 0 0,0-1-1 0 0,0 2 1 0 0,-14-4 0 0 0,20 6-284 0 0,0 1 1 0 0,0 0 0 0 0,0-1-1 0 0,0 2 1 0 0,0-1 0 0 0,0 0-1 0 0,0 1 1 0 0,0 0 0 0 0,0 0-1 0 0,0 1 1 0 0,0 0 0 0 0,0-1-1 0 0,-8 6 1 0 0,7-3-11 0 0,0 0-1 0 0,0 0 1 0 0,1 1-1 0 0,-1 0 1 0 0,1 0-1 0 0,0 1 1 0 0,1-1-1 0 0,-8 12 0 0 0,4-4-28 0 0,1 1-1 0 0,0 0 1 0 0,1 0-1 0 0,1 1 1 0 0,0-1-1 0 0,1 1 1 0 0,0 0-1 0 0,-1 23 0 0 0,3-20 14 0 0,1 0 0 0 0,1-1-1 0 0,0 1 1 0 0,1 0 0 0 0,1 0-1 0 0,1-1 1 0 0,9 33 0 0 0,-11-46-61 0 0,0-1 1 0 0,1 0 0 0 0,-1-1-1 0 0,1 1 1 0 0,-1 0-1 0 0,1 0 1 0 0,0-1-1 0 0,0 1 1 0 0,0 0 0 0 0,0-1-1 0 0,0 0 1 0 0,0 0-1 0 0,1 0 1 0 0,-1 0-1 0 0,1 0 1 0 0,0 0 0 0 0,0 0-1 0 0,-1-1 1 0 0,1 1-1 0 0,0-1 1 0 0,0 0-1 0 0,0 0 1 0 0,0 0 0 0 0,1-1-1 0 0,-1 1 1 0 0,0-1-1 0 0,0 1 1 0 0,0-1-1 0 0,1 0 1 0 0,-1 0 0 0 0,0 0-1 0 0,0-1 1 0 0,0 1-1 0 0,1-1 1 0 0,-1 0 0 0 0,0 0-1 0 0,0 0 1 0 0,0 0-1 0 0,0 0 1 0 0,0-1-1 0 0,-1 0 1 0 0,1 1 0 0 0,3-4-1 0 0,4-3-34 0 0,-1-1 0 0 0,0 0-1 0 0,-1-1 1 0 0,0 0 0 0 0,0 0-1 0 0,-1-1 1 0 0,0 0 0 0 0,-1 0 0 0 0,9-23-1 0 0,0-8-223 0 0,14-63-1 0 0,-23 82 232 0 0,11-62-736 0 0,-17 85 769 0 0,0 0-1 0 0,0 0 0 0 0,0 0 1 0 0,0-1-1 0 0,0 1 1 0 0,0 0-1 0 0,0 0 1 0 0,0 0-1 0 0,0 0 1 0 0,0 0-1 0 0,0 0 0 0 0,0 0 1 0 0,0 0-1 0 0,0-1 1 0 0,0 1-1 0 0,0 0 1 0 0,0 0-1 0 0,0 0 1 0 0,0 0-1 0 0,0 0 0 0 0,0 0 1 0 0,0 0-1 0 0,0 0 1 0 0,0 0-1 0 0,0 0 1 0 0,0-1-1 0 0,0 1 0 0 0,1 0 1 0 0,-1 0-1 0 0,0 0 1 0 0,0 0-1 0 0,0 0 1 0 0,0 0-1 0 0,0 0 1 0 0,0 0-1 0 0,0 0 0 0 0,0 0 1 0 0,0 0-1 0 0,0 0 1 0 0,1 0-1 0 0,-1 0 1 0 0,0 0-1 0 0,0 0 1 0 0,0 0-1 0 0,0 0 0 0 0,0 0 1 0 0,0 0-1 0 0,0 0 1 0 0,0 0-1 0 0,1 0 1 0 0,-1 0-1 0 0,0 0 1 0 0,0 0-1 0 0,4 6 60 0 0,3 9 97 0 0,-2 2 60 0 0,80 230 1437 0 0,-82-241-1690 0 0,0 1 0 0 0,1-1 1 0 0,8 11-1 0 0,-12-16-88 0 0,1 1 0 0 0,0-1 0 0 0,0 0 0 0 0,0 0 0 0 0,-1 0 0 0 0,1 0 0 0 0,0 0 0 0 0,1 0 1 0 0,-1-1-1 0 0,0 1 0 0 0,0 0 0 0 0,0 0 0 0 0,0-1 0 0 0,1 1 0 0 0,-1-1 0 0 0,0 1 0 0 0,1-1 0 0 0,-1 0 0 0 0,0 1 0 0 0,1-1 0 0 0,-1 0 0 0 0,0 0 1 0 0,1 0-1 0 0,-1 0 0 0 0,0 0 0 0 0,3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14743 0 0,'6'4'771'0'0,"-1"0"-1"0"0,0 0 1 0 0,0 0-1 0 0,0 1 1 0 0,0 0 0 0 0,4 5-1 0 0,2 3-158 0 0,-9-12-575 0 0,46 50 689 0 0,86 69 0 0 0,-122-113-2187 0 0,-3-3-3493 0 0,1-1-1854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 4143 0 0,'-1'-1'269'0'0,"1"1"0"0"0,-1 0 0 0 0,1-1 0 0 0,-1 1 0 0 0,1 0 0 0 0,-1 0 0 0 0,1 0-1 0 0,-1-1 1 0 0,1 1 0 0 0,-1 0 0 0 0,1 0 0 0 0,-1 0 0 0 0,1 0 0 0 0,-1 0 0 0 0,1 0-1 0 0,-1 0 1 0 0,0 0 0 0 0,1 0 0 0 0,-1 0 0 0 0,1 0 0 0 0,-1 0 0 0 0,1 0 0 0 0,-1 1 0 0 0,1-1-1 0 0,-1 0 1 0 0,1 0 0 0 0,-1 1 0 0 0,0-1 0 0 0,-15 12 6464 0 0,10-7-6629 0 0,-10 7 1545 0 0,0 1 0 0 0,-17 19 0 0 0,9-5-948 0 0,-33 49 0 0 0,51-68-847 0 0,3-5-45 0 0,1 1-1 0 0,-1-1 1 0 0,1 1-1 0 0,0-1 1 0 0,0 1-1 0 0,0 0 1 0 0,0 0-1 0 0,1 0 1 0 0,-1 0-1 0 0,1 0 1 0 0,-1 7-1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1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218 107 12895 0 0,'-10'-16'1993'0'0,"-22"-27"0"0"0,27 38-1427 0 0,0-1 0 0 0,-1 1 0 0 0,1 1-1 0 0,-1-1 1 0 0,0 1 0 0 0,0 0-1 0 0,-13-7 1 0 0,17 11-484 0 0,0-1 0 0 0,0 0 0 0 0,0 1-1 0 0,0-1 1 0 0,-1 1 0 0 0,1-1 0 0 0,0 1-1 0 0,0 0 1 0 0,-1 0 0 0 0,1 0 0 0 0,0 0-1 0 0,0 1 1 0 0,-1-1 0 0 0,1 1 0 0 0,0-1 0 0 0,0 1-1 0 0,0 0 1 0 0,0-1 0 0 0,0 1 0 0 0,0 0-1 0 0,0 0 1 0 0,0 1 0 0 0,0-1 0 0 0,0 0 0 0 0,0 1-1 0 0,1-1 1 0 0,-1 1 0 0 0,1 0 0 0 0,-1-1-1 0 0,1 1 1 0 0,-2 2 0 0 0,-3 5 50 0 0,1 0-1 0 0,-1 1 1 0 0,2-1 0 0 0,-1 1-1 0 0,-3 13 1 0 0,3-7 24 0 0,1 0 1 0 0,1 0-1 0 0,0 1 0 0 0,0 24 1 0 0,3-31-105 0 0,0 1 1 0 0,0-1-1 0 0,1 1 0 0 0,1-1 1 0 0,0 0-1 0 0,0 0 0 0 0,1 0 1 0 0,5 13-1 0 0,-7-20-51 0 0,0-1-1 0 0,0 0 1 0 0,0 1-1 0 0,1-1 1 0 0,-1 0-1 0 0,1 0 1 0 0,-1 0-1 0 0,1 0 1 0 0,0 0 0 0 0,0-1-1 0 0,0 1 1 0 0,0 0-1 0 0,0-1 1 0 0,0 0-1 0 0,0 1 1 0 0,1-1-1 0 0,-1 0 1 0 0,0 0 0 0 0,1 0-1 0 0,-1 0 1 0 0,1-1-1 0 0,-1 1 1 0 0,1-1-1 0 0,-1 1 1 0 0,5-1-1 0 0,-3 0 0 0 0,-1-1-1 0 0,1 1 0 0 0,-1-1 0 0 0,1 0 0 0 0,-1 0 0 0 0,1 0 1 0 0,-1 0-1 0 0,0-1 0 0 0,0 0 0 0 0,0 1 0 0 0,0-1 1 0 0,0 0-1 0 0,0 0 0 0 0,0-1 0 0 0,-1 1 0 0 0,1-1 0 0 0,-1 1 1 0 0,3-4-1 0 0,10-15-177 0 0,-2-1 1 0 0,-1 0 0 0 0,0-1-1 0 0,10-32 1 0 0,-8 21-469 0 0,19-34 0 0 0,-33 68 643 0 0,0-1 0 0 0,0 1 0 0 0,0 0 0 0 0,0 0 0 0 0,0-1 0 0 0,0 1-1 0 0,1 0 1 0 0,-1 0 0 0 0,0-1 0 0 0,0 1 0 0 0,0 0 0 0 0,0 0 0 0 0,0 0 0 0 0,1-1 0 0 0,-1 1 0 0 0,0 0-1 0 0,0 0 1 0 0,0 0 0 0 0,0 0 0 0 0,1-1 0 0 0,-1 1 0 0 0,0 0 0 0 0,0 0 0 0 0,1 0 0 0 0,-1 0 0 0 0,0 0-1 0 0,0 0 1 0 0,1 0 0 0 0,-1 0 0 0 0,0 0 0 0 0,0-1 0 0 0,1 1 0 0 0,-1 0 0 0 0,0 0 0 0 0,0 0 0 0 0,1 1-1 0 0,-1-1 1 0 0,5 10-161 0 0,-3 23-89 0 0,-1-29 244 0 0,0 28 102 0 0,4 46 539 0 0,-4-67-529 0 0,1 0 0 0 0,0 0 0 0 0,1-1 0 0 0,7 20 0 0 0,-9-28-89 0 0,0 1-1 0 0,0-1 1 0 0,0 0-1 0 0,1 0 1 0 0,-1 1 0 0 0,1-1-1 0 0,0 0 1 0 0,-1 0-1 0 0,1 0 1 0 0,0-1 0 0 0,0 1-1 0 0,0 0 1 0 0,0-1-1 0 0,0 1 1 0 0,1-1-1 0 0,-1 0 1 0 0,0 0 0 0 0,1 0-1 0 0,-1 0 1 0 0,1 0-1 0 0,-1 0 1 0 0,1-1 0 0 0,-1 1-1 0 0,1-1 1 0 0,0 1-1 0 0,-1-1 1 0 0,1 0-1 0 0,4-1 1 0 0,-4 1-761 0 0,0-1 0 0 0,0 0 0 0 0,0 0 0 0 0,0 0 0 0 0,0 0 0 0 0,0 0 0 0 0,0-1 0 0 0,0 1 0 0 0,3-3 0 0 0,4-4-6793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224 106 10591 0 0,'-3'-19'5891'0'0,"1"13"-5375"0"0,0 0 0 0 0,0 1 0 0 0,-1-1 0 0 0,0 1 0 0 0,0-1 0 0 0,-1 1 0 0 0,1 0-1 0 0,-1 0 1 0 0,0 0 0 0 0,0 1 0 0 0,-9-8 0 0 0,11 11-462 0 0,-1-1 0 0 0,1 0-1 0 0,-1 0 1 0 0,1 1 0 0 0,-1 0-1 0 0,0-1 1 0 0,0 1 0 0 0,1 0-1 0 0,-1 0 1 0 0,0 1 0 0 0,0-1-1 0 0,0 0 1 0 0,0 1 0 0 0,0 0-1 0 0,0 0 1 0 0,0 0-1 0 0,0 0 1 0 0,0 0 0 0 0,0 1-1 0 0,0-1 1 0 0,0 1 0 0 0,0 0-1 0 0,0 0 1 0 0,0 0 0 0 0,-5 3-1 0 0,2-1-36 0 0,0 1 0 0 0,0 0 0 0 0,1 0 0 0 0,-1 0 0 0 0,1 1 0 0 0,0 0 0 0 0,0 0 0 0 0,1 0 0 0 0,0 1 0 0 0,-7 10 0 0 0,7-7 35 0 0,-1 0 1 0 0,1 0-1 0 0,0 1 0 0 0,1-1 0 0 0,1 1 0 0 0,-4 18 0 0 0,4-10 5 0 0,1-1 0 0 0,1 1 1 0 0,0 0-1 0 0,2-1 0 0 0,0 1 0 0 0,0-1 1 0 0,2 1-1 0 0,7 21 0 0 0,-10-37-48 0 0,0 1 0 0 0,0 0-1 0 0,0-1 1 0 0,0 1 0 0 0,1 0 0 0 0,-1-1-1 0 0,1 0 1 0 0,0 1 0 0 0,0-1 0 0 0,0 0 0 0 0,0 0-1 0 0,0 0 1 0 0,4 2 0 0 0,-5-3-4 0 0,0 0 0 0 0,1 0 0 0 0,-1-1 0 0 0,1 1 0 0 0,-1-1 0 0 0,0 1-1 0 0,1-1 1 0 0,-1 0 0 0 0,1 0 0 0 0,-1 1 0 0 0,1-1 0 0 0,0 0 0 0 0,-1 0 0 0 0,1-1 0 0 0,-1 1 0 0 0,1 0 0 0 0,-1 0 0 0 0,1-1 0 0 0,-1 1 0 0 0,0-1 0 0 0,1 1 0 0 0,-1-1 0 0 0,1 0 0 0 0,-1 1 0 0 0,0-1 0 0 0,0 0 0 0 0,2-1-1 0 0,2-2 7 0 0,0-1-1 0 0,-1 1 0 0 0,1-1 1 0 0,-1 0-1 0 0,0 0 1 0 0,0-1-1 0 0,5-10 0 0 0,18-46 3 0 0,-17 36-47 0 0,18-57-366 0 0,-20 56-93 0 0,22-50-1 0 0,-30 77 483 0 0,0-1 0 0 0,0 1 0 0 0,0 0 0 0 0,0 0 0 0 0,1-1 0 0 0,-1 1 0 0 0,0 0 0 0 0,0-1 1 0 0,0 1-1 0 0,0 0 0 0 0,0 0 0 0 0,1-1 0 0 0,-1 1 0 0 0,0 0 0 0 0,0 0 0 0 0,1-1 0 0 0,-1 1 0 0 0,0 0 0 0 0,0 0 0 0 0,1 0 0 0 0,-1 0 0 0 0,0 0 0 0 0,0-1 0 0 0,1 1 0 0 0,-1 0 0 0 0,0 0 0 0 0,1 0 0 0 0,3 7-103 0 0,-2 17 176 0 0,-1-21-43 0 0,2 42 385 0 0,3 0 0 0 0,12 50 0 0 0,-16-90-382 0 0,-1 1-1 0 0,1-1 1 0 0,0 1-1 0 0,0-1 1 0 0,1 0-1 0 0,0 0 1 0 0,0 0-1 0 0,0 0 1 0 0,0 0-1 0 0,1-1 1 0 0,0 0 0 0 0,0 1-1 0 0,0-1 1 0 0,0-1-1 0 0,7 6 1 0 0,-6-7-112 0 0,-1 0 0 0 0,0 0 0 0 0,1 0 0 0 0,0 0 0 0 0,-1-1 1 0 0,1 1-1 0 0,0-1 0 0 0,0-1 0 0 0,0 1 0 0 0,-1 0 0 0 0,1-1 0 0 0,0 0 1 0 0,0-1-1 0 0,0 1 0 0 0,0-1 0 0 0,0 1 0 0 0,0-2 0 0 0,6-1 0 0 0,9-4-1949 0 0,1-2-5775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14279 0 0,'1'1'158'0'0,"1"-1"-1"0"0,-1 1 0 0 0,0 0 0 0 0,0-1 1 0 0,1 0-1 0 0,-1 1 0 0 0,0-1 0 0 0,0 0 1 0 0,1 1-1 0 0,-1-1 0 0 0,0 0 0 0 0,1 0 1 0 0,1 0-1 0 0,21-2 914 0 0,-19 2-752 0 0,30-4 512 0 0,0-1 1 0 0,0-2-1 0 0,-1-2 0 0 0,34-12 0 0 0,-23 3-2747 0 0,-39 13 804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3679 0 0,'-2'4'1038'0'0,"0"-1"0"0"0,1 1-1 0 0,-1 0 1 0 0,1 0-1 0 0,0 0 1 0 0,0 0-1 0 0,0 0 1 0 0,0 0-1 0 0,0 6 1 0 0,0 0-102 0 0,-9 91 6998 0 0,8 54-5637 0 0,2-112-1555 0 0,0-15-571 0 0,-1 8-362 0 0,8 60-1 0 0,-7-95 22 0 0,0 0 33 0 0,0 0-1 0 0,0 0 0 0 0,0-1 0 0 0,0 1 0 0 0,1 0 0 0 0,-1-1 0 0 0,0 1 0 0 0,0 0 0 0 0,0-1 0 0 0,1 1 0 0 0,-1 0 1 0 0,0-1-1 0 0,1 1 0 0 0,-1 0 0 0 0,1-1 0 0 0,-1 1 0 0 0,1-1 0 0 0,-1 1 0 0 0,1-1 0 0 0,-1 1 0 0 0,2 0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10591 0 0,'0'0'196'0'0,"-1"0"1"0"0,1 0-1 0 0,0 0 0 0 0,-1 1 0 0 0,1-1 0 0 0,-1 0 0 0 0,1 0 0 0 0,0 1 1 0 0,-1-1-1 0 0,1 0 0 0 0,0 1 0 0 0,0-1 0 0 0,-1 0 0 0 0,1 1 0 0 0,0-1 1 0 0,0 0-1 0 0,-1 1 0 0 0,1-1 0 0 0,0 0 0 0 0,0 1 0 0 0,0-1 0 0 0,0 1 1 0 0,-1-1-1 0 0,1 1 0 0 0,0-1 0 0 0,0 0 0 0 0,0 1 0 0 0,-2 15 1200 0 0,2-13-810 0 0,-3 130 4372 0 0,3-57-4239 0 0,-1-34-373 0 0,-13 277 2005 0 0,14-317-2326 0 0,0-2-20 0 0,0 0 0 0 0,0 1 1 0 0,0-1-1 0 0,0 0 0 0 0,0 1 1 0 0,1-1-1 0 0,-2 1 0 0 0,1-1 1 0 0,0 0-1 0 0,0 1 0 0 0,0-1 0 0 0,0 1 1 0 0,0-1-1 0 0,0 0 0 0 0,0 1 1 0 0,0-1-1 0 0,0 0 0 0 0,-1 1 1 0 0,1-1-1 0 0,0 0 0 0 0,0 1 0 0 0,-1-1 1 0 0,-4-30-161 0 0,2 7-218 0 0,1 0 1 0 0,0 0-1 0 0,2 0 0 0 0,4-40 1 0 0,-3 57 296 0 0,0 0 0 0 0,1 0 1 0 0,-1 0-1 0 0,1 1 1 0 0,0-1-1 0 0,0 0 0 0 0,1 1 1 0 0,0 0-1 0 0,0 0 0 0 0,0 0 1 0 0,0 0-1 0 0,1 0 0 0 0,0 0 1 0 0,0 1-1 0 0,0 0 1 0 0,0 0-1 0 0,1 0 0 0 0,0 0 1 0 0,-1 1-1 0 0,2 0 0 0 0,-1 0 1 0 0,0 0-1 0 0,10-3 0 0 0,-6 3 59 0 0,0 0-1 0 0,0 1 0 0 0,1 0 0 0 0,-1 1 0 0 0,0 0 1 0 0,1 0-1 0 0,-1 1 0 0 0,0 0 0 0 0,1 1 0 0 0,15 3 0 0 0,-22-4 43 0 0,0 1-1 0 0,1 0 1 0 0,-1 0-1 0 0,0 1 0 0 0,0-1 1 0 0,0 1-1 0 0,0-1 0 0 0,0 1 1 0 0,0 0-1 0 0,0 0 0 0 0,-1 0 1 0 0,1 0-1 0 0,-1 1 1 0 0,0-1-1 0 0,1 1 0 0 0,-1 0 1 0 0,0-1-1 0 0,0 1 0 0 0,-1 0 1 0 0,1 0-1 0 0,-1 0 0 0 0,1 0 1 0 0,-1 0-1 0 0,0 1 1 0 0,0-1-1 0 0,0 0 0 0 0,-1 1 1 0 0,1-1-1 0 0,-1 0 0 0 0,0 1 1 0 0,0-1-1 0 0,0 6 0 0 0,-1 1 104 0 0,-1 1-1 0 0,0-1 0 0 0,-1 1 0 0 0,0-1 0 0 0,0 0 0 0 0,-1 0 0 0 0,0 0 0 0 0,-1-1 0 0 0,0 0 0 0 0,-10 14 0 0 0,3-7 64 0 0,0-1 0 0 0,-1 0 0 0 0,0-1 1 0 0,-30 23-1 0 0,43-36-190 0 0,-9 6 4 0 0,0-1-1 0 0,-15 9 1 0 0,22-14-60 0 0,-1 0 0 0 0,1 0 0 0 0,0 0 1 0 0,0 0-1 0 0,-1 0 0 0 0,1 0 0 0 0,0-1 0 0 0,-1 1 0 0 0,1-1 1 0 0,-1 0-1 0 0,1 0 0 0 0,0 0 0 0 0,-1 0 0 0 0,1 0 0 0 0,-1 0 1 0 0,1-1-1 0 0,-1 1 0 0 0,-1-2 0 0 0,3 2-58 0 0,0 0-1 0 0,0-1 1 0 0,1 1-1 0 0,-1 0 1 0 0,0-1-1 0 0,1 1 1 0 0,-1-1-1 0 0,1 1 1 0 0,-1-1-1 0 0,1 0 1 0 0,-1 1-1 0 0,1-1 1 0 0,-1 1-1 0 0,1-1 1 0 0,-1 0-1 0 0,1 1 1 0 0,0-1-1 0 0,-1 0 1 0 0,1 0-1 0 0,0 1 1 0 0,0-1-1 0 0,0 0 1 0 0,-1 0-1 0 0,1 0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0,'95'133'6976'0'0,"9"-8"-5555"0"0,-99-120-1592 0 0,-4-3 50 0 0,1 0-1 0 0,-1 1 1 0 0,1-2 0 0 0,0 1-1 0 0,0 0 1 0 0,0 0-1 0 0,0 0 1 0 0,0-1 0 0 0,0 1-1 0 0,0-1 1 0 0,0 0 0 0 0,0 0-1 0 0,1 1 1 0 0,-1-1 0 0 0,1-1-1 0 0,2 2 1 0 0,0-3-978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 14279 0 0,'-1'-1'113'0'0,"1"1"0"0"0,-1 0 0 0 0,1 0 0 0 0,-1 0 0 0 0,1 0-1 0 0,-1-1 1 0 0,0 1 0 0 0,1 0 0 0 0,-1 0 0 0 0,1 0 0 0 0,-1 0-1 0 0,1 0 1 0 0,-1 1 0 0 0,1-1 0 0 0,-1 0 0 0 0,1 0 0 0 0,-1 0 0 0 0,1 0-1 0 0,-1 0 1 0 0,1 1 0 0 0,-1-1 0 0 0,1 0 0 0 0,-1 1 0 0 0,1-1-1 0 0,-1 0 1 0 0,1 1 0 0 0,0-1 0 0 0,-1 0 0 0 0,1 1 0 0 0,-1-1 0 0 0,1 1-1 0 0,0-1 1 0 0,-1 1 0 0 0,-16 21 2953 0 0,12-15-2606 0 0,-47 66 1422 0 0,-43 80 1 0 0,38-58-1623 0 0,36-62-2431 0 0,24-39 1474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8751 0 0,'1'0'45'0'0,"0"0"-1"0"0,0 0 0 0 0,0 0 1 0 0,0 0-1 0 0,0 0 0 0 0,0 0 1 0 0,0 0-1 0 0,0 0 1 0 0,0 0-1 0 0,0 0 0 0 0,-1 1 1 0 0,1-1-1 0 0,0 0 0 0 0,0 1 1 0 0,0-1-1 0 0,0 0 0 0 0,0 1 1 0 0,0-1-1 0 0,-1 1 0 0 0,1 0 1 0 0,0-1-1 0 0,0 1 0 0 0,-1-1 1 0 0,1 1-1 0 0,-1 0 0 0 0,1 0 1 0 0,0-1-1 0 0,-1 1 1 0 0,1 0-1 0 0,-1 0 0 0 0,1 1 1 0 0,1 4 290 0 0,-1-1 0 0 0,1 0 0 0 0,-1 1 1 0 0,1 9-1 0 0,0 1 403 0 0,4 28 1476 0 0,-1 0 0 0 0,-2 48 1 0 0,-10 88 1236 0 0,1 42-1602 0 0,8-190-1687 0 0,0-22-147 0 0,-2 1 0 0 0,1-1 1 0 0,-1 1-1 0 0,-1-1 0 0 0,-2 14 1 0 0,3-25-23 0 0,0 1 0 0 0,0 0 0 0 0,0 0 0 0 0,0 0 0 0 0,0 0 0 0 0,0 0 0 0 0,0 0 0 0 0,0 0 0 0 0,0 0 0 0 0,0 0-1 0 0,0 0 1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0,-1 0 0 0 0,1 0 0 0 0,0 0-1 0 0,0 0 1 0 0,0 0 0 0 0,0 0 0 0 0,0 0 0 0 0,0 1 0 0 0,0-1 0 0 0,0 0 0 0 0,0 0 0 0 0,0 0 0 0 0,0 0 0 0 0,0 0 0 0 0,0 0 0 0 0,0 0 0 0 0,0 0 0 0 0,0 0 0 0 0,0 0 0 0 0,0 0 0 0 0,0 0 0 0 0,0 1 0 0 0,0-1 0 0 0,0 0 0 0 0,0 0 0 0 0,0 0 0 0 0,0 0 0 0 0,0 0 0 0 0,-4-9-300 0 0,0-12-106 0 0,4 11 273 0 0,1 0-1 0 0,0 0 1 0 0,1 1 0 0 0,0-1 0 0 0,1 1-1 0 0,0-1 1 0 0,1 1 0 0 0,8-17 0 0 0,-6 15-88 0 0,1 0 0 0 0,0 0 1 0 0,1 0-1 0 0,0 1 0 0 0,1 0 1 0 0,11-10-1 0 0,-15 16 230 0 0,0 0 0 0 0,0 1 0 0 0,0-1 0 0 0,0 1 0 0 0,1 0 0 0 0,-1 1 0 0 0,1 0 0 0 0,0-1 0 0 0,-1 2 0 0 0,1-1 1 0 0,0 1-1 0 0,0 0 0 0 0,0 0 0 0 0,0 0 0 0 0,11 1 0 0 0,-13 0 86 0 0,0 1 0 0 0,-1-1 0 0 0,1 1 0 0 0,0 0 0 0 0,0 0 0 0 0,-1 0 0 0 0,1 1 0 0 0,0-1 0 0 0,-1 1 0 0 0,1 0 0 0 0,-1 0 0 0 0,0 0 0 0 0,0 0 0 0 0,0 0 0 0 0,0 1 0 0 0,0 0 0 0 0,0-1 0 0 0,-1 1 0 0 0,1 0 0 0 0,-1 0 0 0 0,0 0 0 0 0,0 1 0 0 0,0-1 0 0 0,0 1 0 0 0,1 4 0 0 0,-1-2-6 0 0,0-1 0 0 0,-1 1 0 0 0,0 0 0 0 0,0-1 0 0 0,-1 1 0 0 0,1 0 0 0 0,-1 0-1 0 0,-1 0 1 0 0,1 0 0 0 0,-1-1 0 0 0,0 1 0 0 0,0 0 0 0 0,-1-1 0 0 0,1 1 0 0 0,-1-1 0 0 0,-1 1 0 0 0,1-1 0 0 0,-1 0 0 0 0,0 0-1 0 0,0 0 1 0 0,-6 7 0 0 0,4-5-31 0 0,-1 0 0 0 0,0-1-1 0 0,0 0 1 0 0,-1 0 0 0 0,0 0 0 0 0,0-1-1 0 0,0 0 1 0 0,-1 0 0 0 0,1-1-1 0 0,-1 0 1 0 0,0 0 0 0 0,-1-1-1 0 0,-12 4 1 0 0,10-5-336 0 0,-1-1 0 0 0,1 0 0 0 0,-1 0-1 0 0,0-1 1 0 0,1-1 0 0 0,-1 0 0 0 0,-11-2 0 0 0,-3-3-8070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14279 0 0,'22'3'2004'0'0,"0"-1"-1"0"0,31-1 0 0 0,-13-1-1354 0 0,19 0 314 0 0,0-2 1 0 0,112-20-1 0 0,-156 18-1350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14279 0 0,'3'2'235'0'0,"1"0"0"0"0,-1 0-1 0 0,1 0 1 0 0,0 0 0 0 0,0 0-1 0 0,0-1 1 0 0,0 0 0 0 0,6 1-1 0 0,36 4 1995 0 0,-36-5-1522 0 0,-8-1-645 0 0,120 7 2695 0 0,-109-7-2593 0 0,0-1 0 0 0,0 0 0 0 0,0-1 0 0 0,0 0 0 0 0,0-1 0 0 0,-1-1 0 0 0,18-7 0 0 0,-25 9-337 0 0,-1-1 0 0 0,0 1 0 0 0,0-1 0 0 0,0 0 0 0 0,-1-1 0 0 0,1 1 0 0 0,-1-1 0 0 0,1 1 0 0 0,-1-1 0 0 0,0 0 0 0 0,-1 0 0 0 0,5-7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16127 0 0,'1'125'5386'0'0,"-2"127"-2876"0"0,-3-183-1922 0 0,-20 112 0 0 0,24-177-560 0 0,-1 1-1 0 0,0-1 1 0 0,0 1 0 0 0,0-1-1 0 0,-1 0 1 0 0,0 1 0 0 0,0-1-1 0 0,0 0 1 0 0,0 0-1 0 0,-5 7 1 0 0,7-30-123 0 0,10-13-707 0 0,25-56-1 0 0,-14 40 295 0 0,-17 38 420 0 0,1 0 0 0 0,0 1-1 0 0,1-1 1 0 0,-1 1 0 0 0,2 0-1 0 0,12-14 1 0 0,-16 21 79 0 0,0-1 0 0 0,-1 0 0 0 0,1 1 0 0 0,0-1 0 0 0,0 1 0 0 0,0 0-1 0 0,1 0 1 0 0,-1 0 0 0 0,0 1 0 0 0,1-1 0 0 0,-1 1 0 0 0,1-1 0 0 0,0 1 0 0 0,-1 0 0 0 0,1 1 0 0 0,0-1 0 0 0,0 1 0 0 0,0 0 0 0 0,-1-1 0 0 0,1 2 0 0 0,0-1 0 0 0,6 1-1 0 0,-7 0 42 0 0,0 0-1 0 0,0 0 1 0 0,-1 0-1 0 0,1 0 1 0 0,0 0-1 0 0,-1 1 1 0 0,1-1-1 0 0,-1 1 1 0 0,1-1-1 0 0,-1 1 1 0 0,0 0-1 0 0,0 0 1 0 0,0 0-1 0 0,0 0 1 0 0,0 1-1 0 0,3 3 1 0 0,-4-3 16 0 0,1 1 0 0 0,-1-1 0 0 0,0 1 0 0 0,0-1 0 0 0,0 1 0 0 0,0-1 0 0 0,-1 1 0 0 0,1-1 1 0 0,-1 1-1 0 0,0 0 0 0 0,-1 6 0 0 0,0 1 63 0 0,-1 0 0 0 0,-1 0 1 0 0,0 0-1 0 0,-1-1 0 0 0,0 1 1 0 0,0-1-1 0 0,-10 16 0 0 0,1-5 151 0 0,-30 38 1 0 0,37-52-235 0 0,-1 0 0 0 0,1-1 1 0 0,-1 1-1 0 0,0-1 1 0 0,0-1-1 0 0,-1 1 0 0 0,1-1 1 0 0,-14 5-1 0 0,20-9-54 0 0,-1 0 1 0 0,1-1-1 0 0,-1 1 0 0 0,1-1 0 0 0,-1 1 0 0 0,0-1 1 0 0,1 0-1 0 0,-1 1 0 0 0,1-1 0 0 0,-1 0 0 0 0,0 0 1 0 0,1 0-1 0 0,-1 0 0 0 0,0-1 0 0 0,1 1 0 0 0,-1 0 1 0 0,0-1-1 0 0,1 1 0 0 0,-1-1 0 0 0,-2-1 0 0 0,3 1-116 0 0,0 0 0 0 0,0 0 0 0 0,-1 0 0 0 0,1-1-1 0 0,0 1 1 0 0,0 0 0 0 0,0-1 0 0 0,1 1 0 0 0,-1-1-1 0 0,0 1 1 0 0,0-1 0 0 0,1 1 0 0 0,-1-1 0 0 0,1 0-1 0 0,0 1 1 0 0,-1-1 0 0 0,1 1 0 0 0,0-1 0 0 0,0 0-1 0 0,0-3 1 0 0,1-11-7718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9215 0 0,'14'-1'408'0'0,"-6"-1"80"0"0,-1 2-392 0 0,1 0-96 0 0,-2-1 0 0 0,-1 1 0 0 0,2 0 792 0 0,7 0 136 0 0,8-2 24 0 0,5 1 8 0 0,2-2-472 0 0,-2-2-88 0 0,-1 1-16 0 0,-3-1-8 0 0,0-3-888 0 0,-5-1-168 0 0,-3 1-40 0 0,-4-1-4784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0,'24'34'4950'0'0,"32"62"-1"0"0,-40-67-4122 0 0,0 0 0 0 0,2-1 0 0 0,34 40 0 0 0,-51-66-922 0 0,13 11-439 0 0,-13-13 347 0 0,-1 0 1 0 0,1 1-1 0 0,0-1 1 0 0,-1 0-1 0 0,1 1 1 0 0,-1-1 0 0 0,1 0-1 0 0,0 0 1 0 0,-1 0-1 0 0,1 0 1 0 0,0 0-1 0 0,-1 0 1 0 0,1 0 0 0 0,0 0-1 0 0,-1 0 1 0 0,2 0-1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14279 0 0,'-57'64'8993'0'0,"-58"106"-5962"0"0,113-166-3209 0 0,0-1 0 0 0,0 0 0 0 0,1 1 0 0 0,-1-1-1 0 0,1 1 1 0 0,-1-1 0 0 0,1 1 0 0 0,0 0 0 0 0,0 4 0 0 0,4-5-2406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111 146 919 0 0,'4'-2'325'0'0,"-1"0"-1"0"0,1 0 1 0 0,0 0-1 0 0,-1 0 1 0 0,5-4-1 0 0,-5 4 862 0 0,0-1-1 0 0,0 0 1 0 0,0 1 0 0 0,-1-1-1 0 0,1-1 1 0 0,-1 1 0 0 0,0 0-1 0 0,0-1 1 0 0,2-4 0 0 0,-3 6-457 0 0,0-1 0 0 0,0 1 0 0 0,0-1 0 0 0,-1 1 0 0 0,1-1 0 0 0,-1 0 0 0 0,0 1 0 0 0,0-1 1 0 0,0 0-1 0 0,0 1 0 0 0,0-1 0 0 0,0 1 0 0 0,-2-6 0 0 0,1 5-828 0 0,0 1 1 0 0,0-1-1 0 0,0 1 0 0 0,0-1 1 0 0,-1 1-1 0 0,1 0 0 0 0,-1-1 0 0 0,0 1 1 0 0,-2-3-1 0 0,2 3 160 0 0,0 0 0 0 0,0 1 1 0 0,0-1-1 0 0,0 0 0 0 0,-1 1 0 0 0,1-1 0 0 0,0 1 0 0 0,-1 0 1 0 0,1-1-1 0 0,-1 1 0 0 0,1 0 0 0 0,-1 1 0 0 0,0-1 0 0 0,1 0 1 0 0,-1 1-1 0 0,-4-1 0 0 0,5 2-39 0 0,-1-1 0 0 0,1 0 0 0 0,-1 1-1 0 0,1-1 1 0 0,-1 1 0 0 0,1 0 0 0 0,0 0 0 0 0,0 0 0 0 0,-1 0 0 0 0,1 0 0 0 0,0 1 0 0 0,0-1 0 0 0,0 1 0 0 0,0-1-1 0 0,1 1 1 0 0,-1 0 0 0 0,0-1 0 0 0,-2 5 0 0 0,-3 4 29 0 0,0 0-1 0 0,1 1 1 0 0,0 0-1 0 0,1 0 1 0 0,0 0-1 0 0,1 1 1 0 0,-5 20-1 0 0,5-10 109 0 0,0 1 0 0 0,1-1 0 0 0,1 31 0 0 0,2-50-149 0 0,0 0 0 0 0,0 0 0 0 0,1 1 0 0 0,0-1 0 0 0,-1 0 0 0 0,1 0 0 0 0,2 5 0 0 0,-2-7-9 0 0,-1-1 0 0 0,0 1 0 0 0,0-1 0 0 0,1 1 0 0 0,-1 0 0 0 0,0-1 0 0 0,1 1 0 0 0,-1-1 0 0 0,0 1 1 0 0,1-1-1 0 0,-1 1 0 0 0,1-1 0 0 0,-1 0 0 0 0,1 1 0 0 0,-1-1 0 0 0,1 0 0 0 0,-1 1 0 0 0,1-1 0 0 0,-1 0 0 0 0,1 1 0 0 0,-1-1 0 0 0,1 0 0 0 0,0 0 0 0 0,-1 0 0 0 0,1 0 0 0 0,0 1 0 0 0,-1-1 0 0 0,1 0 0 0 0,-1 0 0 0 0,1 0 0 0 0,0 0 0 0 0,-1 0 1 0 0,1-1-1 0 0,0 1 0 0 0,-1 0 0 0 0,1 0 0 0 0,-1 0 0 0 0,1 0 0 0 0,-1-1 0 0 0,1 1 0 0 0,0 0 0 0 0,-1-1 0 0 0,1 1 0 0 0,-1 0 0 0 0,1-1 0 0 0,9-8-9 0 0,-1 1-1 0 0,-1-2 1 0 0,0 1 0 0 0,0-1-1 0 0,-1 0 1 0 0,0-1 0 0 0,8-16-1 0 0,4-4-80 0 0,20-36-702 0 0,16-26-846 0 0,-54 92 1605 0 0,-1 0 0 0 0,1 0 0 0 0,0 0 0 0 0,-1 1 0 0 0,1-1 0 0 0,0 0 1 0 0,-1 0-1 0 0,1 1 0 0 0,0-1 0 0 0,0 0 0 0 0,0 1 0 0 0,1-1 0 0 0,-2 1 26 0 0,0 0 0 0 0,0 0 0 0 0,1 0 0 0 0,-1 0 1 0 0,0 0-1 0 0,0 0 0 0 0,0 0 0 0 0,0 0 0 0 0,1 0 0 0 0,-1 0 0 0 0,0 0 1 0 0,0 1-1 0 0,0-1 0 0 0,0 0 0 0 0,1 0 0 0 0,-1 0 0 0 0,0 0 0 0 0,0 0 1 0 0,0 1-1 0 0,0-1 0 0 0,0 0 0 0 0,0 0 0 0 0,0 0 0 0 0,1 0 0 0 0,-1 1 1 0 0,0-1-1 0 0,0 0 0 0 0,0 0 0 0 0,0 0 0 0 0,0 1 0 0 0,0-1 0 0 0,0 0 1 0 0,0 0-1 0 0,0 0 0 0 0,0 0 0 0 0,0 1 0 0 0,-2 29 80 0 0,1-20 123 0 0,0 6 72 0 0,-2 30 670 0 0,3 55 0 0 0,1-89-801 0 0,0 1-1 0 0,1-1 0 0 0,1 1 1 0 0,0-1-1 0 0,0 0 1 0 0,1 0-1 0 0,1 0 0 0 0,0-1 1 0 0,9 16-1 0 0,-12-23-151 0 0,1-1 0 0 0,0 1 0 0 0,0-1-1 0 0,0 1 1 0 0,0-1 0 0 0,1 0 0 0 0,-1 0 0 0 0,1 0 0 0 0,0-1-1 0 0,6 4 1 0 0,-7-5-194 0 0,0 0 0 0 0,-1 0 0 0 0,1 0 0 0 0,0 0 0 0 0,0 0 0 0 0,-1-1 0 0 0,1 1 0 0 0,0-1-1 0 0,0 0 1 0 0,0 0 0 0 0,0 0 0 0 0,0 0 0 0 0,-1-1 0 0 0,1 1 0 0 0,0-1 0 0 0,0 0 0 0 0,5-1 0 0 0,4-4-8203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16127 0 0,'10'2'712'0'0,"-3"-2"152"0"0,-1 0-696 0 0,-2 0-168 0 0,1 0 0 0 0,-2 0 0 0 0,3 0 408 0 0,3-2 40 0 0,7 2 16 0 0,4-2 0 0 0,3 1-288 0 0,-2-1-56 0 0,-1 2-16 0 0,-3-1 0 0 0,0-1-736 0 0,-2 1-144 0 0,1-2-32 0 0,-6 0-6456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17967 0 0,'-5'15'744'0'0,"1"0"0"0"0,1 1 0 0 0,0-1 0 0 0,1 1 1 0 0,1-1-1 0 0,1 20 0 0 0,-1 1 23 0 0,2 117 1604 0 0,1-56-2685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273 133 14279 0 0,'-3'-9'546'0'0,"-1"-1"0"0"0,0 1 0 0 0,-1 0 0 0 0,0 1 0 0 0,0-1 1 0 0,-1 1-1 0 0,0 0 0 0 0,0 0 0 0 0,-1 1 0 0 0,0 0 0 0 0,0 0 0 0 0,-11-7 0 0 0,15 12-451 0 0,0-1-1 0 0,0 1 1 0 0,0 1 0 0 0,0-1 0 0 0,0 0 0 0 0,-1 1 0 0 0,1 0-1 0 0,-1-1 1 0 0,1 1 0 0 0,-1 1 0 0 0,0-1 0 0 0,1 0-1 0 0,-1 1 1 0 0,0 0 0 0 0,1 0 0 0 0,-1 0 0 0 0,0 0-1 0 0,1 1 1 0 0,-1-1 0 0 0,0 1 0 0 0,1 0 0 0 0,-1 0 0 0 0,-4 2-1 0 0,2 0-43 0 0,1 0 0 0 0,0 1 0 0 0,0-1 0 0 0,0 1 0 0 0,0 0 0 0 0,1 0 0 0 0,-1 1-1 0 0,1-1 1 0 0,0 1 0 0 0,0 0 0 0 0,1 0 0 0 0,0 0 0 0 0,-4 8 0 0 0,0 2 34 0 0,2-1 1 0 0,-1 1-1 0 0,2 1 1 0 0,0-1-1 0 0,-2 21 1 0 0,3-12 162 0 0,1-1 1 0 0,3 45-1 0 0,0-62-204 0 0,0 0 0 0 0,0 0-1 0 0,0 0 1 0 0,1 0-1 0 0,-1 0 1 0 0,1 0 0 0 0,1-1-1 0 0,4 9 1 0 0,-6-12-35 0 0,0 0 0 0 0,0-1 0 0 0,0 1-1 0 0,0-1 1 0 0,0 0 0 0 0,0 1 0 0 0,1-1 0 0 0,-1 0 0 0 0,0 0 0 0 0,1 0 0 0 0,-1 0 0 0 0,1 0 0 0 0,-1 0 0 0 0,1 0 0 0 0,0 0-1 0 0,-1-1 1 0 0,1 1 0 0 0,0 0 0 0 0,0-1 0 0 0,-1 0 0 0 0,1 1 0 0 0,0-1 0 0 0,0 0 0 0 0,0 0 0 0 0,-1 0 0 0 0,1 0 0 0 0,0 0 0 0 0,0-1-1 0 0,0 1 1 0 0,-1 0 0 0 0,1-1 0 0 0,3-1 0 0 0,1 0-33 0 0,0-1 0 0 0,0-1 0 0 0,-1 1 0 0 0,1-1 0 0 0,-1 0 0 0 0,0-1 0 0 0,0 1 0 0 0,0-1 0 0 0,0 0 0 0 0,-1 0 0 0 0,0 0 0 0 0,0-1 0 0 0,4-7 0 0 0,4-9-126 0 0,-2 0 0 0 0,11-29 0 0 0,-15 33 120 0 0,18-55 103 0 0,-16 46-618 0 0,1 1 1 0 0,12-25 0 0 0,-21 51 539 0 0,0-1 0 0 0,0 1 0 0 0,0 0 0 0 0,0 0 1 0 0,0 0-1 0 0,0-1 0 0 0,1 1 0 0 0,-1 0 0 0 0,0 0 0 0 0,0 0 0 0 0,0-1 0 0 0,0 1 0 0 0,0 0 0 0 0,1 0 0 0 0,-1 0 0 0 0,0-1 0 0 0,0 1 1 0 0,0 0-1 0 0,1 0 0 0 0,-1 0 0 0 0,0 0 0 0 0,0 0 0 0 0,0 0 0 0 0,1 0 0 0 0,-1 0 0 0 0,0-1 0 0 0,0 1 0 0 0,1 0 0 0 0,-1 0 0 0 0,0 0 1 0 0,0 0-1 0 0,1 0 0 0 0,-1 0 0 0 0,1 0 0 0 0,5 8 7 0 0,3 17 210 0 0,-8-21-175 0 0,18 59 390 0 0,10 27 7 0 0,-24-77-393 0 0,1 0 1 0 0,0-1-1 0 0,1 0 0 0 0,15 21 1 0 0,-21-31-37 0 0,1 0 1 0 0,0 0-1 0 0,0 1 1 0 0,0-1 0 0 0,1-1-1 0 0,-1 1 1 0 0,0 0-1 0 0,1 0 1 0 0,-1-1 0 0 0,5 2-1 0 0,-6-2-155 0 0,1-1 1 0 0,-1 1-1 0 0,1-1 1 0 0,-1 0-1 0 0,1 0 0 0 0,-1 0 1 0 0,0 0-1 0 0,1 0 0 0 0,1 0 1 0 0,-1 0-509 0 0,-1-1 1 0 0,1 1 0 0 0,0 0-1 0 0,-1-1 1 0 0,1 0-1 0 0,-1 1 1 0 0,1-1-1 0 0,-1 0 1 0 0,2-1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0,'64'59'10466'0'0,"40"21"-5468"0"0,-91-71-5107 0 0,1-1 1 0 0,0 0-1 0 0,0-1 0 0 0,16 6 1 0 0,-21-10-2213 0 0,-1-1 0 0 0,15 2 0 0 0,-12-2-4085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15663 0 0,'-13'9'1058'0'0,"-1"0"0"0"0,1 0 0 0 0,1 2 0 0 0,0-1 0 0 0,0 2 0 0 0,-12 15 0 0 0,8-9-836 0 0,-7 8 86 0 0,2 1 1 0 0,1 1-1 0 0,1 0 0 0 0,-21 43 0 0 0,34-54-65 0 0,2-4-1912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0,'4'5'1524'0'0,"0"-1"0"0"0,-1 1 0 0 0,1-1-1 0 0,2 7 1 0 0,17 39 3883 0 0,-18-36-4569 0 0,4 12-119 0 0,-1 0 0 0 0,-1 0-1 0 0,-1 1 1 0 0,-2 0-1 0 0,-1 0 1 0 0,0 48 0 0 0,-5-3 73 0 0,-16 93 1 0 0,17-161-748 0 0,1 0 14 0 0,0 0 0 0 0,-1 0 1 0 0,0 0-1 0 0,0 0 0 0 0,0 0 1 0 0,0 0-1 0 0,-1 0 0 0 0,1 0 1 0 0,-1 0-1 0 0,-3 5 0 0 0,5-9-58 0 0,-1 0-1 0 0,1 0 0 0 0,0 1 0 0 0,0-1 1 0 0,0 0-1 0 0,0 0 0 0 0,0 0 0 0 0,0 0 1 0 0,0 0-1 0 0,0 0 0 0 0,0 0 0 0 0,-1 0 0 0 0,1 0 1 0 0,0 0-1 0 0,0 0 0 0 0,0 0 0 0 0,0 0 1 0 0,0 0-1 0 0,0 0 0 0 0,0 1 0 0 0,-1-1 1 0 0,1 0-1 0 0,0 0 0 0 0,0 0 0 0 0,0 0 0 0 0,0-1 1 0 0,0 1-1 0 0,0 0 0 0 0,-1 0 0 0 0,1 0 1 0 0,0 0-1 0 0,0 0 0 0 0,0 0 0 0 0,0 0 1 0 0,0 0-1 0 0,0 0 0 0 0,0 0 0 0 0,-1 0 1 0 0,1 0-1 0 0,0 0 0 0 0,0 0 0 0 0,0 0 0 0 0,0-1 1 0 0,0 1-1 0 0,-3-7-65 0 0,1-9-130 0 0,3 4 39 0 0,1 0 0 0 0,0 0 0 0 0,1 0 0 0 0,0 1 0 0 0,1-1 0 0 0,0 1 0 0 0,0 0 0 0 0,2 0 0 0 0,-1 0 0 0 0,1 1 0 0 0,1 0 0 0 0,0 0 0 0 0,10-12 0 0 0,-11 16 63 0 0,1 1-1 0 0,-1-1 1 0 0,1 1 0 0 0,0 0-1 0 0,0 1 1 0 0,1 0 0 0 0,0 0-1 0 0,10-4 1 0 0,-15 7 104 0 0,0 0 0 0 0,0-1 1 0 0,1 1-1 0 0,-1 1 0 0 0,1-1 1 0 0,-1 0-1 0 0,1 1 0 0 0,-1 0 1 0 0,1 0-1 0 0,-1 0 0 0 0,1 0 1 0 0,-1 0-1 0 0,1 1 0 0 0,-1 0 1 0 0,0 0-1 0 0,1 0 0 0 0,-1 0 1 0 0,0 0-1 0 0,0 0 0 0 0,1 1 1 0 0,-1 0-1 0 0,5 3 0 0 0,-6-3 32 0 0,-1 0 0 0 0,0-1 0 0 0,1 1 1 0 0,-1 0-1 0 0,0 0 0 0 0,0 0 0 0 0,0 0 0 0 0,0 0 0 0 0,0 1 0 0 0,-1-1 0 0 0,1 0 0 0 0,0 0 0 0 0,-1 0 0 0 0,0 1 1 0 0,0-1-1 0 0,1 0 0 0 0,-1 0 0 0 0,0 1 0 0 0,-1-1 0 0 0,1 0 0 0 0,0 0 0 0 0,-1 1 0 0 0,-1 2 0 0 0,0 4 111 0 0,-1 0 0 0 0,0-1-1 0 0,-1 0 1 0 0,-8 13 0 0 0,6-11-37 0 0,-1 0 0 0 0,-1 0 1 0 0,0-1-1 0 0,0 0 0 0 0,-10 9 1 0 0,12-13-119 0 0,1-1 0 0 0,-1 0 1 0 0,0 1-1 0 0,0-2 0 0 0,-1 1 1 0 0,1-1-1 0 0,-1 0 0 0 0,0 0 1 0 0,-13 3-1 0 0,19-6-99 0 0,1 0 7 0 0,-1 0-1 0 0,1 0 0 0 0,-1 0 1 0 0,1 1-1 0 0,-1-1 1 0 0,1 0-1 0 0,-1 0 0 0 0,1 0 1 0 0,-1 0-1 0 0,1 0 1 0 0,-1 0-1 0 0,1 0 0 0 0,-1 0 1 0 0,1 0-1 0 0,-1-1 0 0 0,1 1 1 0 0,-1 0-1 0 0,1 0 1 0 0,-1 0-1 0 0,1-1 0 0 0,-1 1 1 0 0,1 0-1 0 0,-1 0 1 0 0,1-1-1 0 0,-1 1 0 0 0,1 0 1 0 0,0-1-1 0 0,-1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9215 0 0,'1'1'198'0'0,"1"-1"0"0"0,0 0 0 0 0,-1 1 0 0 0,1-1 0 0 0,0 0 0 0 0,-1 0 0 0 0,1 0-1 0 0,0 0 1 0 0,-1-1 0 0 0,3 1 0 0 0,1-1 591 0 0,29-1 1358 0 0,81-7 3196 0 0,-95 5-5205 0 0,34-9 0 0 0,-41 9-1740 0 0,-4-1-2641 0 0,0-1-1836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16127 0 0,'-1'1'148'0'0,"0"-1"1"0"0,0 1-1 0 0,0 0 0 0 0,0-1 0 0 0,0 1 1 0 0,0 0-1 0 0,0 0 0 0 0,0-1 0 0 0,0 1 0 0 0,1 0 1 0 0,-1 0-1 0 0,0 0 0 0 0,0 0 0 0 0,1 0 0 0 0,-1 0 1 0 0,1 0-1 0 0,-1 0 0 0 0,1 0 0 0 0,0 0 1 0 0,-1 2-1 0 0,-4 27 2497 0 0,4-20-2196 0 0,-9 103 1925 0 0,9-93-2049 0 0,1 0 0 0 0,1-1 0 0 0,7 36 0 0 0,-7-47-346 0 0,2 0-1 0 0,-1-1 1 0 0,1 1-1 0 0,0-1 1 0 0,0 1-1 0 0,1-1 1 0 0,7 11-1 0 0,-11-18-1 0 0,1 1-1 0 0,-1-1 1 0 0,0 0-1 0 0,0 0 0 0 0,0 1 1 0 0,1-1-1 0 0,-1 0 1 0 0,0 0-1 0 0,1 1 0 0 0,-1-1 1 0 0,0 0-1 0 0,0 0 1 0 0,1 0-1 0 0,-1 0 0 0 0,0 1 1 0 0,1-1-1 0 0,-1 0 1 0 0,0 0-1 0 0,1 0 1 0 0,-1 0-1 0 0,1 0 0 0 0,-1 0 1 0 0,0 0-1 0 0,1 0 1 0 0,-1 0-1 0 0,0 0 0 0 0,1 0 1 0 0,-1 0-1 0 0,0 0 1 0 0,1 0-1 0 0,-1 0 0 0 0,0 0 1 0 0,1-1-1 0 0,-1 1 1 0 0,0 0-1 0 0,1 0 0 0 0,0-1-506 0 0,-1 0 0 0 0,1 1 0 0 0,0-1 0 0 0,-1 0-1 0 0,1 0 1 0 0,0 1 0 0 0,-1-1 0 0 0,1 0 0 0 0,-1 0-1 0 0,0 0 1 0 0,1 0 0 0 0,-1 1 0 0 0,1-2 0 0 0,0-7-7012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3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11519 0 0,'-3'2'483'0'0,"1"1"0"0"0,-1-1-1 0 0,1 1 1 0 0,0 0 0 0 0,0-1-1 0 0,0 1 1 0 0,1 0 0 0 0,-1 0-1 0 0,1 0 1 0 0,-1 1 0 0 0,1-1-1 0 0,-1 5 1 0 0,-4 18 1448 0 0,1-1 0 0 0,-3 45 0 0 0,6 54-64 0 0,2-109-1682 0 0,6 108 270 0 0,-3-90-527 0 0,2-16-237 0 0,-5-17 230 0 0,0 0-1 0 0,0 1 0 0 0,0-1 0 0 0,1 0 1 0 0,-1 1-1 0 0,0-1 0 0 0,0 0 1 0 0,1 1-1 0 0,-1-1 0 0 0,0 0 1 0 0,0 0-1 0 0,1 1 0 0 0,-1-1 1 0 0,0 0-1 0 0,1 0 0 0 0,-1 0 0 0 0,0 0 1 0 0,1 1-1 0 0,-1-1 0 0 0,1 0 1 0 0,-1 0-1 0 0,0 0 0 0 0,1 0 1 0 0,-1 0-1 0 0,0 0 0 0 0,1 0 1 0 0,-1 0-1 0 0,1 0 0 0 0,-1 0 0 0 0,0 0 1 0 0,1 0-1 0 0,-1 0 0 0 0,0 0 1 0 0,1-1-1 0 0,-1 1 0 0 0,0 0 1 0 0,1 0-1 0 0,-1 0 0 0 0,0 0 1 0 0,1-1-1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13823 0 0,'-3'1'267'0'0,"0"1"1"0"0,0 0-1 0 0,0 0 0 0 0,0 0 0 0 0,1 0 0 0 0,-1 1 1 0 0,1-1-1 0 0,0 1 0 0 0,-1-1 0 0 0,1 1 0 0 0,-2 4 0 0 0,-20 36 1399 0 0,21-36-1439 0 0,-5 13 207 0 0,0 0-1 0 0,2 0 1 0 0,0 0 0 0 0,1 1-1 0 0,1 0 1 0 0,1 0 0 0 0,1 1-1 0 0,1-1 1 0 0,1 22 0 0 0,3-3-542 0 0,1 0 0 0 0,2 0 0 0 0,21 72 0 0 0,-12-70-5390 0 0,2-4-1936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17503 0 0,'6'4'330'0'0,"-1"-1"-1"0"0,0 1 0 0 0,0 0 1 0 0,0 0-1 0 0,-1 0 0 0 0,1 1 1 0 0,-1-1-1 0 0,6 10 0 0 0,15 20 247 0 0,-2 2 1 0 0,-1 0-1 0 0,18 44 0 0 0,-32-63-480 0 0,-2 1-1 0 0,0 1 0 0 0,-1-1 1 0 0,-1 1-1 0 0,0 0 0 0 0,-2 0 1 0 0,0 0-1 0 0,-1 1 0 0 0,-2 24 1 0 0,-2-19-8 0 0,-1-1 1 0 0,0 0-1 0 0,-2 0 0 0 0,-1-1 1 0 0,-1 0-1 0 0,-1 0 1 0 0,-1 0-1 0 0,-1-1 0 0 0,-1-1 1 0 0,-1 0-1 0 0,0 0 1 0 0,-23 24-1 0 0,30-38-786 0 0,-1-1 1 0 0,-13 11-1 0 0,4-7-7493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4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223 201 8751 0 0,'-3'-16'1996'0'0,"-1"-11"1337"0"0,-12-41-1 0 0,14 62-2993 0 0,-1-1-1 0 0,1 0 1 0 0,-1 1-1 0 0,-1-1 1 0 0,1 1 0 0 0,-1 0-1 0 0,0 0 1 0 0,0 0-1 0 0,-1 1 1 0 0,0-1 0 0 0,-5-4-1 0 0,8 9-286 0 0,0 0 0 0 0,0-1 0 0 0,0 1 1 0 0,0 0-1 0 0,0 0 0 0 0,0 0 0 0 0,0 1 0 0 0,-1-1 0 0 0,1 0 0 0 0,0 1 0 0 0,-1 0 0 0 0,1-1 0 0 0,0 1 0 0 0,0 0 1 0 0,-1 0-1 0 0,1 0 0 0 0,0 0 0 0 0,-1 1 0 0 0,1-1 0 0 0,0 1 0 0 0,-1-1 0 0 0,1 1 0 0 0,0 0 0 0 0,-4 1 0 0 0,2 0-17 0 0,1 1 0 0 0,-1-1 0 0 0,0 0 0 0 0,1 1-1 0 0,-1 0 1 0 0,1-1 0 0 0,0 1 0 0 0,0 1 0 0 0,0-1-1 0 0,1 0 1 0 0,-1 1 0 0 0,-2 4 0 0 0,-3 10 23 0 0,0 0 0 0 0,2 0 0 0 0,0 0 0 0 0,1 1-1 0 0,1 0 1 0 0,1 0 0 0 0,1 0 0 0 0,0 36 0 0 0,0-28-25 0 0,1-13 26 0 0,0 1 1 0 0,1 0-1 0 0,1 0 1 0 0,0 0-1 0 0,1 0 1 0 0,5 17-1 0 0,-7-31-49 0 0,0-1 0 0 0,0 1 0 0 0,1 0 0 0 0,-1 0 0 0 0,0-1 0 0 0,1 1 0 0 0,-1 0 0 0 0,0-1 0 0 0,1 1 0 0 0,-1 0 0 0 0,1-1 0 0 0,-1 1 0 0 0,1-1 0 0 0,-1 1 0 0 0,1-1 0 0 0,-1 1 0 0 0,1-1 0 0 0,0 1-1 0 0,-1-1 1 0 0,1 1 0 0 0,0-1 0 0 0,-1 0 0 0 0,1 1 0 0 0,0-1 0 0 0,-1 0 0 0 0,2 0 0 0 0,-1 0-5 0 0,1 0 0 0 0,-1 0 0 0 0,0 0 0 0 0,1-1 0 0 0,-1 1 0 0 0,0 0-1 0 0,1-1 1 0 0,-1 1 0 0 0,0-1 0 0 0,0 1 0 0 0,0-1 0 0 0,1 0 0 0 0,0-1 0 0 0,4-3 5 0 0,0 0 0 0 0,-1 0 0 0 0,1-1 0 0 0,4-6 0 0 0,4-10 6 0 0,-1 0-1 0 0,-1-1 0 0 0,0 0 0 0 0,14-47 0 0 0,1 2-335 0 0,-27 68 313 0 0,0-1 0 0 0,0 1 0 0 0,0 0-1 0 0,0 0 1 0 0,0-1 0 0 0,1 1-1 0 0,-1 0 1 0 0,0 0 0 0 0,0 0-1 0 0,0-1 1 0 0,0 1 0 0 0,0 0 0 0 0,1 0-1 0 0,-1 0 1 0 0,0-1 0 0 0,0 1-1 0 0,0 0 1 0 0,1 0 0 0 0,-1 0-1 0 0,0 0 1 0 0,0 0 0 0 0,0-1 0 0 0,1 1-1 0 0,-1 0 1 0 0,0 0 0 0 0,0 0-1 0 0,1 0 1 0 0,-1 0 0 0 0,0 0 0 0 0,0 0-1 0 0,1 0 1 0 0,-1 0 0 0 0,0 0-1 0 0,1 0 1 0 0,7 7-96 0 0,6 21 115 0 0,-10-20-10 0 0,10 20 209 0 0,-6-12 28 0 0,18 27 0 0 0,-23-38-247 0 0,0-1 1 0 0,1 0 0 0 0,0 0 0 0 0,0 0-1 0 0,0 0 1 0 0,0-1 0 0 0,1 1-1 0 0,-1-1 1 0 0,1 0 0 0 0,5 2-1 0 0,-8-4-195 0 0,0 0-1 0 0,0-1 0 0 0,1 1 0 0 0,-1-1 0 0 0,0 0 0 0 0,0 1 0 0 0,0-1 0 0 0,1 0 0 0 0,-1 0 0 0 0,0-1 0 0 0,0 1 0 0 0,0 0 0 0 0,1-1 0 0 0,-1 1 0 0 0,0-1 0 0 0,0 0 0 0 0,0 0 1 0 0,0 1-1 0 0,0-1 0 0 0,0-1 0 0 0,0 1 0 0 0,0 0 0 0 0,3-3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8751 0 0,'15'14'1668'0'0,"-1"0"-1"0"0,0 2 0 0 0,-1-1 0 0 0,17 27 0 0 0,-13-18-115 0 0,22 25-1 0 0,-27-36-1171 0 0,0-1-1 0 0,27 20 1 0 0,-34-29-771 0 0,0 1-1 0 0,0-1 1 0 0,0-1 0 0 0,0 1-1 0 0,1-1 1 0 0,-1 0 0 0 0,1 0 0 0 0,0 0-1 0 0,-1-1 1 0 0,1 0 0 0 0,0 0-1 0 0,6 0 1 0 0,0-1-5660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4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31 5527 0 0,'-1'-2'175'0'0,"1"1"-1"0"0,0-1 1 0 0,-1 0-1 0 0,1 0 0 0 0,-1 1 1 0 0,1-1-1 0 0,-1 0 1 0 0,0 1-1 0 0,0-1 0 0 0,0 1 1 0 0,0-1-1 0 0,0 1 1 0 0,-1-2-1 0 0,1 2 121 0 0,0 0-1 0 0,0 1 1 0 0,0-1-1 0 0,0 1 1 0 0,0-1-1 0 0,0 1 1 0 0,-1-1-1 0 0,1 1 1 0 0,0 0-1 0 0,0-1 1 0 0,0 1-1 0 0,0 0 1 0 0,0 0-1 0 0,0 0 1 0 0,-1 0 0 0 0,1 0-1 0 0,0 0 1 0 0,0 0-1 0 0,0 0 1 0 0,0 1-1 0 0,0-1 1 0 0,-2 1-1 0 0,-6 2 589 0 0,0 1 0 0 0,1 0 0 0 0,-1 0-1 0 0,1 1 1 0 0,-1 0 0 0 0,2 0 0 0 0,-1 1 0 0 0,-9 8-1 0 0,3 0-412 0 0,0 1 0 0 0,-23 31 0 0 0,36-45-466 0 0,-35 53 322 0 0,32-47-476 0 0,0 1 0 0 0,1-1-1 0 0,-1 1 1 0 0,1 0-1 0 0,-2 14 1 0 0,4-21-69 0 0,1 0 0 0 0,0 0-1 0 0,0 1 1 0 0,0-1 0 0 0,0 0 0 0 0,0 0 0 0 0,0 1 0 0 0,0-1-1 0 0,0 0 1 0 0,1 2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93 9671 0 0,'12'-10'1357'0'0,"-11"9"-824"0"0,0 0 0 0 0,-1 0 0 0 0,1 0-1 0 0,0 0 1 0 0,-1-1 0 0 0,1 1 0 0 0,-1 0-1 0 0,1 0 1 0 0,-1-1 0 0 0,1 1 0 0 0,-1 0 0 0 0,0-3-1 0 0,0 3 15 0 0,0-1-1 0 0,0 0 0 0 0,0 1 1 0 0,0-1-1 0 0,-1 0 0 0 0,1 1 1 0 0,0-1-1 0 0,-1 1 0 0 0,1-1 1 0 0,-2-2-1 0 0,-7-9-818 0 0,6 10 338 0 0,0 0 0 0 0,0 0-1 0 0,0 0 1 0 0,0 0-1 0 0,0 1 1 0 0,-1-1 0 0 0,1 1-1 0 0,-1 0 1 0 0,0 0-1 0 0,-5-2 1 0 0,7 4-47 0 0,1 0 0 0 0,-1-1 1 0 0,0 1-1 0 0,1 0 0 0 0,-1 0 1 0 0,0 0-1 0 0,0 0 0 0 0,1 0 1 0 0,-1 0-1 0 0,0 0 0 0 0,1 1 0 0 0,-1-1 1 0 0,0 1-1 0 0,1-1 0 0 0,-1 1 1 0 0,0 0-1 0 0,1 0 0 0 0,-1-1 1 0 0,1 1-1 0 0,-1 0 0 0 0,1 0 1 0 0,0 1-1 0 0,-1-1 0 0 0,1 0 1 0 0,0 0-1 0 0,-2 3 0 0 0,-6 8 9 0 0,1 1-1 0 0,1-1 1 0 0,0 2-1 0 0,0-1 1 0 0,2 1-1 0 0,-1-1 1 0 0,2 2-1 0 0,0-1 1 0 0,1 0-1 0 0,0 1 1 0 0,1-1-1 0 0,0 1 1 0 0,2 0-1 0 0,-1 0 1 0 0,3 16-1 0 0,-2-27 2 0 0,1-1 1 0 0,-1 1-1 0 0,1-1 1 0 0,0 1-1 0 0,0-1 0 0 0,0 1 1 0 0,1-1-1 0 0,-1 1 1 0 0,1-1-1 0 0,-1 0 0 0 0,1 0 1 0 0,0 0-1 0 0,1 0 0 0 0,3 4 1 0 0,-5-6-34 0 0,1 1 1 0 0,-1-1-1 0 0,1 0 1 0 0,0 0-1 0 0,0 0 1 0 0,-1 0-1 0 0,1-1 0 0 0,0 1 1 0 0,0 0-1 0 0,0-1 1 0 0,0 1-1 0 0,0-1 1 0 0,0 0-1 0 0,0 0 1 0 0,0 0-1 0 0,0 0 0 0 0,0 0 1 0 0,0 0-1 0 0,0 0 1 0 0,0 0-1 0 0,0-1 1 0 0,0 1-1 0 0,0-1 1 0 0,0 0-1 0 0,-1 1 1 0 0,1-1-1 0 0,2-2 0 0 0,4-1-90 0 0,0-1-1 0 0,0 0 0 0 0,-1 0 1 0 0,0-1-1 0 0,0 0 0 0 0,0 0 1 0 0,-1-1-1 0 0,0 0 0 0 0,7-11 1 0 0,3-7-447 0 0,20-43 0 0 0,4-7-348 0 0,-39 74 848 0 0,0-1 0 0 0,0 1 0 0 0,-1-1 1 0 0,1 1-1 0 0,1 0 0 0 0,-1 0 0 0 0,0-1 0 0 0,0 1 0 0 0,2-1 0 0 0,2 4-144 0 0,0 9 286 0 0,-2 10 178 0 0,0 1 1 0 0,-1 38-1 0 0,-1-7 136 0 0,0-35-153 0 0,1 1 0 0 0,1 0 0 0 0,7 24-1 0 0,-9-38-216 0 0,1 0 0 0 0,-1 0 0 0 0,1 0 0 0 0,1 0 0 0 0,-1-1 0 0 0,0 1 0 0 0,1-1 0 0 0,0 0 0 0 0,0 1 0 0 0,1-1 0 0 0,-1-1 0 0 0,1 1 0 0 0,-1 0 0 0 0,1-1 0 0 0,1 0 0 0 0,-1 0 0 0 0,5 3 0 0 0,-6-5-69 0 0,0 0-1 0 0,0 0 0 0 0,0 0 0 0 0,0 0 1 0 0,0 0-1 0 0,0-1 0 0 0,0 1 0 0 0,0-1 1 0 0,1 0-1 0 0,-1 0 0 0 0,0 0 0 0 0,0-1 1 0 0,4 0-1 0 0,-1-1-398 0 0,0 0 0 0 0,0 0 0 0 0,-1 0 0 0 0,1-1 1 0 0,-1 1-1 0 0,6-5 0 0 0,3-2-7568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2303 0 0,'17'-4'2505'0'0,"0"1"0"0"0,0 0 0 0 0,0 1 0 0 0,0 1-1 0 0,27 2 1 0 0,20-3-822 0 0,-51 2-1608 0 0,-2-1-713 0 0,0 0-1 0 0,1 0 1 0 0,-1-1-1 0 0,16-5 1 0 0,-15 3-5213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17047 0 0,'-6'34'2566'0'0,"-2"44"0"0"0,10 87 241 0 0,15-35-1376 0 0,-9-88-3524 0 0,-2-1-4393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16583 0 0,'12'207'7444'0'0,"-1"-35"-6654"0"0,-11-128-196 0 0,-9 84 1 0 0,5-96-506 0 0,1-7 29 0 0,-1 1 0 0 0,-1-1 0 0 0,-13 37 0 0 0,18-61-118 0 0,0 0-1 0 0,0-1 0 0 0,-1 1 1 0 0,1 0-1 0 0,-1 0 1 0 0,1 0-1 0 0,0 0 1 0 0,-1 0-1 0 0,0 0 0 0 0,1-1 1 0 0,-1 1-1 0 0,1 0 1 0 0,-1 0-1 0 0,0-1 1 0 0,-1 2-1 0 0,2-2 0 0 0,0-1 0 0 0,-1 1 0 0 0,1 0 0 0 0,0 0 0 0 0,0 0-1 0 0,-1-1 1 0 0,1 1 0 0 0,0 0 0 0 0,0 0 0 0 0,-1-1 0 0 0,1 1 0 0 0,0 0 0 0 0,0-1 0 0 0,0 1 0 0 0,0 0 0 0 0,-1-1 0 0 0,1 1-1 0 0,0 0 1 0 0,0-1 0 0 0,0 1 0 0 0,0 0 0 0 0,0-1 0 0 0,0 1 0 0 0,0 0 0 0 0,0-1 0 0 0,0 0 0 0 0,-1-33-128 0 0,6-8-780 0 0,11-52-1 0 0,-12 78 633 0 0,1-1 1 0 0,0 1-1 0 0,1 0 0 0 0,1 0 1 0 0,0 1-1 0 0,11-15 0 0 0,-15 25 226 0 0,0 0 0 0 0,1 1-1 0 0,0-1 1 0 0,0 1 0 0 0,0 0-1 0 0,0 0 1 0 0,1 0 0 0 0,-1 0 0 0 0,1 1-1 0 0,0 0 1 0 0,0 0 0 0 0,0 0-1 0 0,1 1 1 0 0,-1-1 0 0 0,1 1-1 0 0,-1 1 1 0 0,1-1 0 0 0,0 1-1 0 0,0 0 1 0 0,-1 0 0 0 0,1 1-1 0 0,0-1 1 0 0,0 1 0 0 0,0 1-1 0 0,0-1 1 0 0,0 1 0 0 0,0 0-1 0 0,-1 0 1 0 0,9 3 0 0 0,-10-2 170 0 0,1 0 0 0 0,0 0 0 0 0,-1 0 1 0 0,1 1-1 0 0,-1-1 0 0 0,1 1 0 0 0,-1 0 1 0 0,0 1-1 0 0,-1-1 0 0 0,1 1 1 0 0,0-1-1 0 0,-1 1 0 0 0,0 0 0 0 0,0 1 1 0 0,4 6-1 0 0,-5-7-52 0 0,-1 0 0 0 0,1 0 0 0 0,-1 1 0 0 0,0-1 0 0 0,0 1 0 0 0,0-1 0 0 0,-1 1 1 0 0,1-1-1 0 0,-1 1 0 0 0,-1-1 0 0 0,1 1 0 0 0,0-1 0 0 0,-1 1 0 0 0,0-1 0 0 0,0 0 0 0 0,0 1 0 0 0,-4 7 0 0 0,-1 2-13 0 0,0-1-1 0 0,-1-1 1 0 0,0 1-1 0 0,-1-1 1 0 0,0 0-1 0 0,-1-1 1 0 0,0 0-1 0 0,-1 0 0 0 0,-1-1 1 0 0,1 0-1 0 0,-25 16 1 0 0,32-24-100 0 0,-1 0 1 0 0,0 0-1 0 0,0 0 1 0 0,-8 1-1 0 0,11-2-58 0 0,0-1 1 0 0,0 0-1 0 0,0 1 0 0 0,0-1 1 0 0,0 0-1 0 0,0 0 0 0 0,0 0 1 0 0,0 0-1 0 0,0 0 0 0 0,0 0 1 0 0,0 0-1 0 0,0 0 0 0 0,0 0 0 0 0,0-1 1 0 0,0 1-1 0 0,0 0 0 0 0,0-1 1 0 0,0 1-1 0 0,1-1 0 0 0,-1 1 1 0 0,0-1-1 0 0,0 1 0 0 0,0-1 1 0 0,0 1-1 0 0,1-1 0 0 0,-1 0 1 0 0,0 1-1 0 0,0-2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13359 0 0,'6'23'1755'0'0,"-1"0"0"0"0,-1 0-1 0 0,1 31 1 0 0,0-6-704 0 0,4 18 395 0 0,9 111 743 0 0,-18-155-2029 0 0,0 0 0 0 0,-2 0 0 0 0,0 0 0 0 0,-1 0-1 0 0,-1-1 1 0 0,-8 22 0 0 0,6-26-245 0 0,-1-1-1 0 0,-13 23 1 0 0,15-33-437 0 0,5-11-84 0 0,5-12 18 0 0,8-15 210 0 0,2-5-886 0 0,22-38-1 0 0,-31 66 886 0 0,-1 0-1 0 0,2 0 0 0 0,-1 0 1 0 0,1 1-1 0 0,0-1 0 0 0,1 2 1 0 0,0-1-1 0 0,17-12 0 0 0,-20 18 480 0 0,0-1 1 0 0,0 1-1 0 0,0 1 0 0 0,-1-1 0 0 0,2 1 0 0 0,-1 0 1 0 0,0 0-1 0 0,0 0 0 0 0,0 0 0 0 0,0 1 0 0 0,1 0 1 0 0,-1 0-1 0 0,0 1 0 0 0,0 0 0 0 0,0-1 0 0 0,1 2 1 0 0,-1-1-1 0 0,0 0 0 0 0,0 1 0 0 0,-1 0 0 0 0,1 0 1 0 0,0 1-1 0 0,-1-1 0 0 0,1 1 0 0 0,3 4 0 0 0,-3-4 25 0 0,-1 0-1 0 0,1 0 1 0 0,-1 1-1 0 0,0 0 0 0 0,-1-1 1 0 0,1 2-1 0 0,-1-1 1 0 0,1 0-1 0 0,-1 1 1 0 0,0-1-1 0 0,-1 1 1 0 0,1 0-1 0 0,-1 0 0 0 0,0 0 1 0 0,-1 0-1 0 0,1 0 1 0 0,-1 0-1 0 0,0 1 1 0 0,0-1-1 0 0,0 1 0 0 0,-1-1 1 0 0,0 0-1 0 0,0 1 1 0 0,-1 5-1 0 0,-2 3 62 0 0,-1-1 0 0 0,0 0-1 0 0,-1-1 1 0 0,-1 1 0 0 0,0-1 0 0 0,-1 0-1 0 0,0 0 1 0 0,-16 19 0 0 0,13-18-4 0 0,-2-1 1 0 0,1 0-1 0 0,-1-1 0 0 0,-1-1 0 0 0,0 1 1 0 0,-29 15-1 0 0,36-23-109 0 0,0 0 0 0 0,-1 0 0 0 0,0 0 0 0 0,1-1 0 0 0,-1 0 0 0 0,0-1 0 0 0,0 1 0 0 0,-12 0 0 0 0,17-2-178 0 0,0 0 0 0 0,0-1 0 0 0,0 1 0 0 0,0 0 0 0 0,0-1 0 0 0,0 1 0 0 0,0-1 0 0 0,0 1 0 0 0,0-1 0 0 0,1 0 0 0 0,-1 0 0 0 0,0 0 0 0 0,0 0 0 0 0,-2-2 0 0 0,3 2-305 0 0,-1-1 0 0 0,1 0 0 0 0,0 1 0 0 0,0-1 0 0 0,0 0 0 0 0,0 0 0 0 0,0 1 0 0 0,0-1 0 0 0,1 0 0 0 0,-1 0 0 0 0,0 0 0 0 0,1 0 0 0 0,0 0 0 0 0,-1 0 0 0 0,1 0 0 0 0,0 0 0 0 0,0-3 0 0 0,1-13-7444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0,'8'4'393'0'0,"-1"0"0"0"0,1 1 0 0 0,-1 0 0 0 0,1 0 0 0 0,-1 0-1 0 0,-1 1 1 0 0,8 7 0 0 0,-2-1 514 0 0,16 16 1809 0 0,55 45 1 0 0,-81-72-2819 0 0,1 1-1 0 0,-1-1 1 0 0,0 0-1 0 0,0 1 1 0 0,0-1 0 0 0,1 0-1 0 0,-1 0 1 0 0,1-1 0 0 0,-1 1-1 0 0,1 0 1 0 0,-1-1-1 0 0,1 0 1 0 0,-1 1 0 0 0,1-1-1 0 0,-1 0 1 0 0,1 0 0 0 0,2-1-1 0 0,0 0-505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3223 0 0,'-1'-1'272'0'0,"1"1"-1"0"0,-1-1 0 0 0,1 1 0 0 0,-1-1 1 0 0,1 1-1 0 0,0 0 0 0 0,-1-1 1 0 0,0 1-1 0 0,1-1 0 0 0,-1 1 0 0 0,1 0 1 0 0,-1 0-1 0 0,1-1 0 0 0,-1 1 0 0 0,0 0 1 0 0,1 0-1 0 0,-1 0 0 0 0,0 0 0 0 0,1-1 1 0 0,-1 1-1 0 0,1 0 0 0 0,-1 0 0 0 0,0 0 1 0 0,1 1-1 0 0,-1-1 0 0 0,0 0 0 0 0,1 0 1 0 0,-1 0-1 0 0,0 0 0 0 0,1 1 0 0 0,-1-1 1 0 0,1 0-1 0 0,-1 0 0 0 0,1 1 0 0 0,-1-1 1 0 0,0 0-1 0 0,1 1 0 0 0,-1 0 0 0 0,-27 20 5226 0 0,22-15-4733 0 0,-8 5 273 0 0,1 1 0 0 0,1 1-1 0 0,-18 24 1 0 0,16-18-990 0 0,2 0 0 0 0,0 1 0 0 0,1 1 1 0 0,-12 34-1 0 0,22-51-199 0 0,-1 0-1 0 0,1 1 1 0 0,0-1 0 0 0,1 1 0 0 0,-1 0 0 0 0,1-1 0 0 0,0 10-1 0 0,3-3-508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105 154 14279 0 0,'7'-9'709'0'0,"-1"1"-1"0"0,1-2 1 0 0,-2 1-1 0 0,1-1 1 0 0,-2 1-1 0 0,1-2 1 0 0,-1 1-1 0 0,-1 0 1 0 0,0-1-1 0 0,3-19 0 0 0,-5 29-698 0 0,-1 0-1 0 0,0 0 0 0 0,0 0 0 0 0,0 0 0 0 0,1 0 0 0 0,-1 0 0 0 0,0 0 0 0 0,0 0 0 0 0,-1 0 0 0 0,1 0 0 0 0,0 0 0 0 0,0 0 0 0 0,0 0 0 0 0,-1 0 0 0 0,1 0 0 0 0,0 0 0 0 0,-1 0 0 0 0,1 1 0 0 0,-1-1 0 0 0,1 0 0 0 0,-1 0 0 0 0,0 0 0 0 0,0 0 0 0 0,0 0 3 0 0,0 1 0 0 0,0-1-1 0 0,0 1 1 0 0,0-1 0 0 0,0 1-1 0 0,0 0 1 0 0,-1 0-1 0 0,1-1 1 0 0,0 1 0 0 0,0 0-1 0 0,0 0 1 0 0,0 0 0 0 0,0 0-1 0 0,0 0 1 0 0,0 1 0 0 0,-1-1-1 0 0,0 1 1 0 0,-4 0 19 0 0,1 1 1 0 0,-1 0-1 0 0,1 1 1 0 0,0-1-1 0 0,0 1 1 0 0,-8 6-1 0 0,6-3 12 0 0,1 0-1 0 0,0 0 0 0 0,1 1 1 0 0,0 0-1 0 0,0 0 0 0 0,0 0 1 0 0,1 1-1 0 0,0-1 0 0 0,0 1 1 0 0,1 0-1 0 0,-3 9 0 0 0,-2 9 154 0 0,2 0-1 0 0,-4 33 1 0 0,7-39-42 0 0,1 1 1 0 0,1 35 0 0 0,1-50-129 0 0,1 1 1 0 0,0-1-1 0 0,0 0 0 0 0,0 0 1 0 0,1 0-1 0 0,-1 0 0 0 0,1 0 1 0 0,1 0-1 0 0,-1 0 1 0 0,1 0-1 0 0,0-1 0 0 0,1 0 1 0 0,4 6-1 0 0,-7-9-22 0 0,1-1 1 0 0,-1 0-1 0 0,1 0 0 0 0,-1 0 0 0 0,1 0 0 0 0,-1 0 1 0 0,1 0-1 0 0,0 0 0 0 0,0-1 0 0 0,-1 1 0 0 0,1 0 1 0 0,0-1-1 0 0,0 0 0 0 0,0 1 0 0 0,0-1 0 0 0,0 0 0 0 0,0 0 1 0 0,0 0-1 0 0,-1 0 0 0 0,1 0 0 0 0,0-1 0 0 0,0 1 1 0 0,0-1-1 0 0,0 1 0 0 0,0-1 0 0 0,-1 0 0 0 0,1 1 1 0 0,0-1-1 0 0,-1 0 0 0 0,3-1 0 0 0,2-2-2 0 0,0 0 0 0 0,0-1 0 0 0,0 1 0 0 0,0-1 0 0 0,-1 0 0 0 0,8-9 0 0 0,9-17-118 0 0,-1 0 1 0 0,20-41-1 0 0,-4 6-505 0 0,-29 56 465 0 0,-8 10 156 0 0,0 0 0 0 0,0 0-1 0 0,1 0 1 0 0,-1 0 0 0 0,0 0-1 0 0,0 0 1 0 0,0 0 0 0 0,0 0-1 0 0,0 0 1 0 0,1 0 0 0 0,-1 0-1 0 0,0 0 1 0 0,0 0 0 0 0,0 1-1 0 0,0-1 1 0 0,0 0 0 0 0,0 0-1 0 0,1 0 1 0 0,-1 0 0 0 0,0 0-1 0 0,0 0 1 0 0,0 0 0 0 0,0 0-1 0 0,0 0 1 0 0,0 1 0 0 0,0-1-1 0 0,0 0 1 0 0,0 0 0 0 0,1 0-1 0 0,-1 0 1 0 0,0 0 0 0 0,0 0 0 0 0,0 1-1 0 0,0-1 1 0 0,0 0 0 0 0,0 0-1 0 0,0 0 1 0 0,0 0 0 0 0,0 1-1 0 0,1 23 195 0 0,-1-14-91 0 0,1 5 143 0 0,0-1 0 0 0,1 0 0 0 0,1 1 0 0 0,0-1 0 0 0,1-1 0 0 0,9 21 0 0 0,-11-29-344 0 0,1 0 0 0 0,0 0 0 0 0,0 0 0 0 0,1 0 0 0 0,-1-1 0 0 0,1 1 0 0 0,0-1 0 0 0,5 4 0 0 0,-5-5-485 0 0,-1-1-1 0 0,1 1 1 0 0,0-1-1 0 0,0 0 1 0 0,0 0-1 0 0,0 0 0 0 0,0-1 1 0 0,0 1-1 0 0,0-1 1 0 0,1 0-1 0 0,7 0 1 0 0,6 1-7063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14279 0 0,'7'0'1068'0'0,"0"-1"0"0"0,1 1-1 0 0,9-4 1 0 0,42-16 747 0 0,-35 12-1279 0 0,55-23 728 0 0,-43 16-2598 0 0,49-13 1 0 0,-80 26 170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13823 0 0,'-1'0'87'0'0,"1"0"-1"0"0,-1 0 1 0 0,1 0-1 0 0,-1-1 1 0 0,1 1-1 0 0,0 0 1 0 0,-1 0-1 0 0,1 0 1 0 0,-1 1-1 0 0,1-1 1 0 0,-1 0-1 0 0,1 0 1 0 0,-1 0-1 0 0,1 0 1 0 0,-1 0-1 0 0,1 0 1 0 0,0 1-1 0 0,-1-1 1 0 0,1 0-1 0 0,-1 0 1 0 0,1 1-1 0 0,0-1 1 0 0,-1 0-1 0 0,1 1 1 0 0,0-1-1 0 0,-1 0 1 0 0,1 1-1 0 0,0-1 1 0 0,0 0-1 0 0,-1 1 1 0 0,1-1-1 0 0,0 1 1 0 0,0-1-1 0 0,0 0 1 0 0,-1 1-1 0 0,1-1 1 0 0,0 1-1 0 0,0-1 1 0 0,0 1-1 0 0,0 0 0 0 0,-3 23 3478 0 0,3-17-3327 0 0,-1 34 1207 0 0,1 1-1 0 0,8 45 1 0 0,-1-5-922 0 0,-7-78-524 0 0,1 26-53 0 0,-1-29 4 0 0,0 0 0 0 0,0 0 0 0 0,-1 0 0 0 0,1 1 0 0 0,0-1 0 0 0,0 0 0 0 0,-1 0-1 0 0,1 0 1 0 0,0 0 0 0 0,-1 0 0 0 0,1 0 0 0 0,-1 0 0 0 0,1 0 0 0 0,-1 0 0 0 0,0 0 0 0 0,0 0 0 0 0,1 0 0 0 0,-1 0 0 0 0,-2 1-1 0 0,-1-1-2312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6911 0 0,'-11'5'1198'0'0,"-1"0"-1"0"0,1 0 0 0 0,0 1 0 0 0,1 1 0 0 0,0 0 0 0 0,0 0 0 0 0,-15 14 0 0 0,14-10-394 0 0,0 1-1 0 0,0 0 1 0 0,1 1-1 0 0,1 0 1 0 0,-12 20-1 0 0,12-14-489 0 0,2-1 0 0 0,0 1 0 0 0,0 0-1 0 0,2 0 1 0 0,1 1 0 0 0,0 0 0 0 0,-1 26 0 0 0,4-12-119 0 0,1 1 0 0 0,1 0 1 0 0,9 47-1 0 0,-7-60-162 0 0,2 0-1 0 0,1-1 0 0 0,1 0 1 0 0,10 22-1 0 0,-11-29-431 0 0,1-1-1 0 0,1 0 1 0 0,0 0-1 0 0,0-1 1 0 0,2 0-1 0 0,19 20 1 0 0,-6-11-7522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238 124 12895 0 0,'-5'-12'1181'0'0,"0"0"-1"0"0,-1 0 1 0 0,-1 0 0 0 0,0 1-1 0 0,-1 0 1 0 0,-12-15-1 0 0,18 24-1082 0 0,0 0 0 0 0,0-1 0 0 0,-1 1 0 0 0,1 0-1 0 0,-1 0 1 0 0,1 0 0 0 0,-1 0 0 0 0,0 1 0 0 0,0-1-1 0 0,1 1 1 0 0,-1 0 0 0 0,0-1 0 0 0,0 1 0 0 0,0 1 0 0 0,-1-1-1 0 0,1 0 1 0 0,0 1 0 0 0,0-1 0 0 0,0 1 0 0 0,0 0 0 0 0,-1 0-1 0 0,-3 1 1 0 0,4 0-62 0 0,-1 0-1 0 0,0 0 0 0 0,1 1 0 0 0,-1-1 1 0 0,1 1-1 0 0,0 0 0 0 0,-1 0 0 0 0,1 0 1 0 0,0 1-1 0 0,0-1 0 0 0,0 1 0 0 0,1-1 1 0 0,-1 1-1 0 0,1 0 0 0 0,-1 0 0 0 0,1 0 1 0 0,0 0-1 0 0,-2 5 0 0 0,-5 9 71 0 0,1 1 1 0 0,1 0-1 0 0,1 0 0 0 0,1 1 0 0 0,0 0 1 0 0,-2 26-1 0 0,4-17 94 0 0,1 0-1 0 0,1 0 1 0 0,6 49 0 0 0,-4-73-176 0 0,0-1 1 0 0,-1 1-1 0 0,1-1 0 0 0,0 0 1 0 0,1 0-1 0 0,-1 1 1 0 0,0-1-1 0 0,1 0 0 0 0,4 5 1 0 0,-6-7-19 0 0,1 0 0 0 0,-1-1 1 0 0,1 1-1 0 0,0 0 0 0 0,-1-1 1 0 0,1 1-1 0 0,0-1 0 0 0,-1 1 0 0 0,1-1 1 0 0,0 0-1 0 0,0 1 0 0 0,0-1 1 0 0,0 0-1 0 0,-1 1 0 0 0,1-1 0 0 0,0 0 1 0 0,2 0-1 0 0,-2 0-5 0 0,0 0 1 0 0,0 0-1 0 0,0 0 0 0 0,0-1 0 0 0,0 1 1 0 0,0 0-1 0 0,0-1 0 0 0,0 1 0 0 0,0-1 1 0 0,0 0-1 0 0,0 1 0 0 0,0-1 0 0 0,0 0 1 0 0,0 1-1 0 0,0-1 0 0 0,0 0 1 0 0,1-1-1 0 0,4-6-4 0 0,1-1-1 0 0,-1 1 1 0 0,-1-1 0 0 0,0 0-1 0 0,6-14 1 0 0,16-52-520 0 0,-1 3-113 0 0,-22 61 527 0 0,-4 9 84 0 0,1 0-1 0 0,-1-1 0 0 0,1 1 0 0 0,0 0 1 0 0,0 0-1 0 0,0-1 0 0 0,1 1 0 0 0,-1 0 1 0 0,0 0-1 0 0,1 0 0 0 0,-1 1 0 0 0,1-1 1 0 0,3-3-1 0 0,-4 5 21 0 0,-1 0 0 0 0,1 0 0 0 0,-1 1 0 0 0,1-1-1 0 0,-1 0 1 0 0,1 0 0 0 0,0 0 0 0 0,-1 0 0 0 0,1 1 0 0 0,-1-1 0 0 0,1 0 0 0 0,-1 1 0 0 0,1-1 0 0 0,-1 0 0 0 0,1 1 0 0 0,-1-1 0 0 0,0 0 0 0 0,1 1 0 0 0,-1-1 0 0 0,1 1 0 0 0,-1-1-1 0 0,0 1 1 0 0,0-1 0 0 0,1 1 0 0 0,-1-1 0 0 0,0 1 0 0 0,0-1 0 0 0,1 2 0 0 0,7 16 15 0 0,-8-18-9 0 0,14 37 56 0 0,-6-13 85 0 0,18 32 1 0 0,-23-49-157 0 0,1-1 1 0 0,0 0-1 0 0,0 0 1 0 0,0 0-1 0 0,1-1 1 0 0,0 1-1 0 0,0-1 1 0 0,0-1-1 0 0,11 8 0 0 0,-15-11-103 0 0,1 0-1 0 0,-1 0 0 0 0,1 0 0 0 0,-1-1 0 0 0,0 1 0 0 0,1-1 0 0 0,0 1 0 0 0,-1-1 0 0 0,1 1 0 0 0,-1-1 0 0 0,1 0 0 0 0,-1 0 0 0 0,1 0 0 0 0,0 0 0 0 0,-1 0 1 0 0,1 0-1 0 0,-1 0 0 0 0,1-1 0 0 0,-1 1 0 0 0,1 0 0 0 0,0-1 0 0 0,-1 0 0 0 0,1 1 0 0 0,-1-1 0 0 0,0 0 0 0 0,1 1 0 0 0,-1-1 0 0 0,0 0 0 0 0,1 0 0 0 0,1-2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0,'18'23'2193'0'0,"70"78"4651"0"0,-78-91-7049 0 0,0 0-1 0 0,2-1 1 0 0,-1 0 0 0 0,1-1 0 0 0,0 0-1 0 0,0-1 1 0 0,16 7 0 0 0,-17-11-1158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39 6911 0 0,'-7'-15'527'0'0,"6"13"256"0"0,0 0 0 0 0,0 0 1 0 0,-1 0-1 0 0,1 0 0 0 0,-1 0 0 0 0,-2-3 0 0 0,3 5-421 0 0,0-1 0 0 0,-1 0 0 0 0,1 0 0 0 0,0 1 0 0 0,0-1 0 0 0,-1 0 0 0 0,1 1 0 0 0,0 0 0 0 0,-1-1 0 0 0,1 1 0 0 0,0 0 0 0 0,-1-1-1 0 0,1 1 1 0 0,0 0 0 0 0,-1 0 0 0 0,1 0 0 0 0,-1 0 0 0 0,1 1 0 0 0,0-1 0 0 0,-1 0 0 0 0,1 1 0 0 0,0-1 0 0 0,-1 0 0 0 0,-1 2 0 0 0,-3 1-179 0 0,0 0 0 0 0,0 1 0 0 0,0-1 0 0 0,0 1 1 0 0,1 1-1 0 0,0-1 0 0 0,0 1 0 0 0,0 0 1 0 0,-8 10-1 0 0,4-3 116 0 0,0 1 1 0 0,1 0 0 0 0,-8 19-1 0 0,14-29-323 0 0,-1 2-247 0 0,1 0 0 0 0,0 0 0 0 0,0 0 0 0 0,0 0 0 0 0,1 0 0 0 0,0 0 0 0 0,-2 10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13823 0 0,'1'0'71'0'0,"0"-1"0"0"0,0 1-1 0 0,-1-1 1 0 0,1 1-1 0 0,0 0 1 0 0,0 0 0 0 0,0-1-1 0 0,0 1 1 0 0,-1 0-1 0 0,1 0 1 0 0,0 0 0 0 0,0 0-1 0 0,0 0 1 0 0,0 0-1 0 0,0 0 1 0 0,-1 0 0 0 0,1 0-1 0 0,0 1 1 0 0,0-1 0 0 0,0 0-1 0 0,1 1 1 0 0,-1 0 185 0 0,0 1-1 0 0,1-1 1 0 0,-1 1 0 0 0,0-1 0 0 0,0 1 0 0 0,0 0 0 0 0,0-1 0 0 0,1 4-1 0 0,-1-3 1 0 0,8 20 586 0 0,-1 0-1 0 0,0 1 1 0 0,-2-1-1 0 0,0 1 1 0 0,-2 1-1 0 0,2 23 1 0 0,-3-9-276 0 0,-3 1 0 0 0,-8 74 0 0 0,6-97-416 0 0,2-10-105 0 0,0 0 0 0 0,-1 0 0 0 0,0-1 0 0 0,0 1 0 0 0,0 0-1 0 0,-1-1 1 0 0,0 1 0 0 0,0-1 0 0 0,-4 8 0 0 0,4-15-511 0 0,2-7 104 0 0,2-9-142 0 0,1 3 124 0 0,1 0 1 0 0,1 1-1 0 0,0-1 0 0 0,9-18 0 0 0,-9 25 73 0 0,0-1-1 0 0,0 1 1 0 0,1 0-1 0 0,0 0 1 0 0,0 1-1 0 0,1 0 1 0 0,14-13 0 0 0,-18 18 280 0 0,0-1 0 0 0,1 1 0 0 0,-1 0 1 0 0,1 0-1 0 0,0 0 0 0 0,0 0 1 0 0,-1 1-1 0 0,1 0 0 0 0,0 0 1 0 0,6-1-1 0 0,-9 1 87 0 0,0 1 0 0 0,1 0-1 0 0,-1 0 1 0 0,0 1 0 0 0,1-1 0 0 0,-1 0-1 0 0,0 0 1 0 0,0 1 0 0 0,1-1 0 0 0,-1 1 0 0 0,0-1-1 0 0,0 1 1 0 0,1-1 0 0 0,-1 1 0 0 0,0 0-1 0 0,0-1 1 0 0,0 1 0 0 0,0 0 0 0 0,0 0 0 0 0,0 0-1 0 0,0 0 1 0 0,0 0 0 0 0,-1 0 0 0 0,1 0-1 0 0,0 0 1 0 0,0 0 0 0 0,-1 0 0 0 0,1 1-1 0 0,-1-1 1 0 0,1 0 0 0 0,-1 0 0 0 0,0 1 0 0 0,1-1-1 0 0,-1 3 1 0 0,2 5 98 0 0,-1 0-1 0 0,-1 0 1 0 0,0 0-1 0 0,0 0 1 0 0,0 0-1 0 0,-1 0 1 0 0,-1 0-1 0 0,-2 10 0 0 0,-4 8 67 0 0,-13 34-1 0 0,19-56-232 0 0,-5 11 97 0 0,-14 27-1 0 0,19-40-164 0 0,0 1 0 0 0,0-1-1 0 0,0 0 1 0 0,0 0 0 0 0,-1 0 0 0 0,0 0 0 0 0,0 0 0 0 0,1-1-1 0 0,-2 1 1 0 0,1-1 0 0 0,0 1 0 0 0,0-1 0 0 0,-7 3-1 0 0,3-4-1784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4143 0 0,'5'7'1330'0'0,"55"72"8850"0"0,-6 2-5265 0 0,-44-63-4460 0 0,0 1 0 0 0,-1 0 1 0 0,0 0-1 0 0,-2 1 0 0 0,-1 0 0 0 0,0 1 1 0 0,3 24-1 0 0,-6-17-204 0 0,-2-1 0 0 0,-1 1 1 0 0,-1-1-1 0 0,-1 0 0 0 0,-2 0 1 0 0,0 1-1 0 0,-2-2 0 0 0,-1 1 0 0 0,-11 27 1 0 0,4-20-128 0 0,0-1 0 0 0,-3-1 0 0 0,0 0 0 0 0,-2-1 0 0 0,-2-1 0 0 0,-32 37 0 0 0,44-56-169 0 0,-1-1 1 0 0,-1 0-1 0 0,1 0 1 0 0,-16 9-1 0 0,22-16-155 0 0,1-1 1 0 0,-1 1-1 0 0,0-1 0 0 0,0-1 1 0 0,0 1-1 0 0,-1 0 0 0 0,1-1 1 0 0,0 0-1 0 0,0 0 0 0 0,-1 0 0 0 0,1-1 1 0 0,-1 1-1 0 0,1-1 0 0 0,-1 0 1 0 0,1 0-1 0 0,0-1 0 0 0,-9-1 1 0 0,-3-5-8416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0,'39'12'1175'0'0,"-29"-8"720"0"0,1 0 0 0 0,-1 1 0 0 0,15 10 0 0 0,-9-5-1180 0 0,-1 1 0 0 0,0 1 0 0 0,0 0 0 0 0,-2 2 0 0 0,1-1-1 0 0,19 27 1 0 0,-27-30-560 0 0,0-1-1 0 0,0 1 0 0 0,-1 1 0 0 0,0-1 0 0 0,-1 1 0 0 0,0-1 0 0 0,-1 1 0 0 0,0 0 0 0 0,-1 0 0 0 0,0 1 1 0 0,-1-1-1 0 0,0 20 0 0 0,-2-14-33 0 0,-1 0 1 0 0,0 0-1 0 0,-1 0 1 0 0,-2-1 0 0 0,1 1-1 0 0,-2-1 1 0 0,-13 28-1 0 0,8-23-185 0 0,-1 0-1 0 0,-1 0 1 0 0,-1-1 0 0 0,-31 33-1 0 0,42-49-169 0 0,1-1-42 0 0,0-1-1 0 0,-1 0 1 0 0,1 1 0 0 0,0-1-1 0 0,-1 0 1 0 0,1-1-1 0 0,-1 1 1 0 0,0 0-1 0 0,-4 2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11519 0 0,'0'0'887'0'0,"14"-2"1560"0"0,25-3-25 0 0,-1-2 0 0 0,56-18 0 0 0,-12-5-3208 0 0,-4-5-3568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5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2759 0 0,'-2'2'663'0'0,"0"0"-1"0"0,1 1 1 0 0,-1-1 0 0 0,1 0-1 0 0,0 0 1 0 0,0 1-1 0 0,0-1 1 0 0,0 1-1 0 0,0-1 1 0 0,1 1-1 0 0,-1 2 1 0 0,-4 33 5785 0 0,4-19-5916 0 0,-13 107 4228 0 0,10-73-4081 0 0,4 87 0 0 0,0-131-679 0 0,0-5-42 0 0,0 1 0 0 0,0-1-1 0 0,1 1 1 0 0,0-1 0 0 0,-1 0 0 0 0,1 1 0 0 0,1-1-1 0 0,-1 0 1 0 0,3 6 0 0 0,-4-10 21 0 0,1 0 0 0 0,-1 0-1 0 0,0 1 1 0 0,0-1 0 0 0,0 0 0 0 0,1 0 0 0 0,-1 0 0 0 0,0 0 0 0 0,0 1-1 0 0,1-1 1 0 0,-1 0 0 0 0,0 0 0 0 0,0 0 0 0 0,1 0 0 0 0,-1 0 0 0 0,0 0-1 0 0,0 0 1 0 0,1 0 0 0 0,-1 0 0 0 0,0 0 0 0 0,0 0 0 0 0,1 0 0 0 0,-1 0-1 0 0,0 0 1 0 0,0 0 0 0 0,1 0 0 0 0,-1 0 0 0 0,0 0 0 0 0,0-1 0 0 0,1 1-1 0 0,-1 0 1 0 0,0 0 0 0 0,0 0 0 0 0,1 0 0 0 0,-1 0 0 0 0,0-1 0 0 0,0 1-1 0 0,0 0 1 0 0,1 0 0 0 0,-1 0 0 0 0,0-1 0 0 0,0 1 0 0 0,0 0 0 0 0,0 0-1 0 0,0 0 1 0 0,1-1 0 0 0,-1 1 0 0 0,0 0 0 0 0,0 0 0 0 0,0-1 0 0 0,8-16-1220 0 0,-7 14 889 0 0,6-11-1809 0 0,0-2-4666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5063 0 0,'11'-6'-516'0'0,"-10"6"737"0"0,-1-1 0 0 0,0 1 0 0 0,1 0-1 0 0,-1 0 1 0 0,1 0 0 0 0,-1 0 0 0 0,1 0 0 0 0,-1 0 0 0 0,1 0 0 0 0,-1 0 0 0 0,1 0 0 0 0,-1 0 0 0 0,1 0 0 0 0,-1 0 0 0 0,0 0-1 0 0,1 0 1 0 0,-1 0 0 0 0,1 1 0 0 0,-1-1 0 0 0,1 0 0 0 0,-1 0 0 0 0,0 0 0 0 0,1 1 0 0 0,1 1 629 0 0,-1-1 0 0 0,0 1 0 0 0,0 0 1 0 0,0 0-1 0 0,0 0 0 0 0,0 0 0 0 0,0 0 0 0 0,0 0 1 0 0,0 3-1 0 0,0-2-922 0 0,9 32 1520 0 0,-1 2-1 0 0,-1-1 1 0 0,4 71 0 0 0,-13 112-935 0 0,-1-187-273 0 0,-2 0 0 0 0,-15 58 0 0 0,19-90-236 0 0,0 1 0 0 0,0-1 0 0 0,0 1 0 0 0,0-1 0 0 0,0 1 0 0 0,0-1 0 0 0,0 1 0 0 0,-1-1 0 0 0,1 1 0 0 0,0-1 0 0 0,0 1 0 0 0,0-1 0 0 0,-1 1 0 0 0,1-1 0 0 0,0 0 0 0 0,-1 1 0 0 0,1-1 0 0 0,0 1 0 0 0,-1-1 0 0 0,1 0 0 0 0,0 1 0 0 0,-1-1 0 0 0,1 0 0 0 0,-1 0 0 0 0,1 1 0 0 0,-1-1 0 0 0,1 0 0 0 0,-1 0 0 0 0,1 0 0 0 0,-1 1 0 0 0,0-2-19 0 0,1 1 0 0 0,-1 0 1 0 0,1-1-1 0 0,-1 1 1 0 0,1-1-1 0 0,0 1 1 0 0,-1-1-1 0 0,1 1 1 0 0,0-1-1 0 0,-1 1 1 0 0,1-1-1 0 0,0 1 0 0 0,0-1 1 0 0,-1 0-1 0 0,1 1 1 0 0,0-1-1 0 0,0 1 1 0 0,0-1-1 0 0,0 0 1 0 0,0 1-1 0 0,0-1 1 0 0,0 0-1 0 0,0 1 1 0 0,0-1-1 0 0,0 0 0 0 0,1-9-200 0 0,0 0 1 0 0,0 0-1 0 0,1 0 0 0 0,0 0 0 0 0,1 0 0 0 0,5-12 0 0 0,-2 7-67 0 0,2-1 0 0 0,-1 2 0 0 0,11-15 0 0 0,-12 20 61 0 0,0 1-1 0 0,1 1 1 0 0,0 0-1 0 0,0-1 0 0 0,1 2 1 0 0,0-1-1 0 0,14-8 0 0 0,-18 12 209 0 0,1 1 0 0 0,0-1 0 0 0,0 1 0 0 0,0 0-1 0 0,1 0 1 0 0,-1 0 0 0 0,0 1 0 0 0,1-1 0 0 0,-1 2 0 0 0,1-1-1 0 0,-1 0 1 0 0,1 1 0 0 0,-1 0 0 0 0,1 0 0 0 0,8 2 0 0 0,-11-1 106 0 0,0 0 1 0 0,1 0 0 0 0,-1 1 0 0 0,0-1-1 0 0,0 1 1 0 0,0 0 0 0 0,0 0 0 0 0,0 0-1 0 0,0 0 1 0 0,-1 0 0 0 0,1 0 0 0 0,-1 1 0 0 0,1-1-1 0 0,-1 1 1 0 0,0 0 0 0 0,0 0 0 0 0,0 0-1 0 0,-1 0 1 0 0,1 0 0 0 0,-1 0 0 0 0,1 0-1 0 0,-1 1 1 0 0,0-1 0 0 0,0 0 0 0 0,0 5 0 0 0,0 1 24 0 0,0-1 1 0 0,0 1-1 0 0,-1 0 1 0 0,0-1-1 0 0,0 1 1 0 0,-1-1 0 0 0,0 1-1 0 0,-1-1 1 0 0,-3 10-1 0 0,1-6 7 0 0,-1 0 0 0 0,-1 0 0 0 0,1-1 0 0 0,-2 0 0 0 0,0 0 0 0 0,0-1 0 0 0,-15 17 0 0 0,14-19-195 0 0,1 0 1 0 0,-1-1-1 0 0,-1 0 0 0 0,1-1 0 0 0,-1 1 1 0 0,-1-2-1 0 0,1 1 0 0 0,-1-1 1 0 0,-13 5-1 0 0,22-10-130 0 0,0 1 0 0 0,0-1 0 0 0,0 0 1 0 0,0 0-1 0 0,0 0 0 0 0,0 1 0 0 0,0-1 0 0 0,0 0 0 0 0,0 0 0 0 0,-1 0 0 0 0,0-1 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12895 0 0,'77'53'4000'0'0,"-52"-34"-2193"0"0,30 16-1 0 0,-45-29-2056 0 0,0-1-1 0 0,1 0 0 0 0,17 4 1 0 0,-21-7-905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7367 0 0,'-1'0'174'0'0,"1"0"-1"0"0,0 0 0 0 0,0 0 0 0 0,-1 0 1 0 0,1 0-1 0 0,0 0 0 0 0,-1 0 0 0 0,1 0 0 0 0,0 0 1 0 0,-1 0-1 0 0,1 0 0 0 0,0 0 0 0 0,-1 0 1 0 0,1 0-1 0 0,0 0 0 0 0,0 0 0 0 0,-1 0 1 0 0,1 0-1 0 0,0 0 0 0 0,-1 0 0 0 0,1 0 0 0 0,0 1 1 0 0,0-1-1 0 0,-1 0 0 0 0,1 0 0 0 0,0 0 1 0 0,0 0-1 0 0,-1 1 0 0 0,1-1 0 0 0,0 0 1 0 0,0 0-1 0 0,-1 1 0 0 0,1-1 0 0 0,0 0 0 0 0,0 0 1 0 0,0 1-1 0 0,-11 14 3608 0 0,8-10-3049 0 0,-18 24 2170 0 0,-27 50 1 0 0,32-49-2697 0 0,2 1-1 0 0,1 1 1 0 0,-15 55 0 0 0,28-87-250 0 0,-3 15-133 0 0,3-15 82 0 0,0 0 0 0 0,0 1-1 0 0,0-1 1 0 0,-1 0-1 0 0,1 1 1 0 0,0-1 0 0 0,0 1-1 0 0,0-1 1 0 0,0 0 0 0 0,0 1-1 0 0,0-1 1 0 0,0 0-1 0 0,0 1 1 0 0,0-1 0 0 0,1 0-1 0 0,-1 1 1 0 0,0-1 0 0 0,0 0-1 0 0,0 1 1 0 0,0-1-1 0 0,0 0 1 0 0,1 1 0 0 0,-1-1-1 0 0,0 0 1 0 0,0 0 0 0 0,0 1-1 0 0,1-1 1 0 0,-1 0-1 0 0,0 0 1 0 0,0 1 0 0 0,1-1-1 0 0,-1 0 1 0 0,0 0 0 0 0,1 1-1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0,'1'1'143'0'0,"1"0"-1"0"0,-1 0 0 0 0,1 1 0 0 0,-1-1 1 0 0,0 1-1 0 0,0-1 0 0 0,0 1 0 0 0,0-1 1 0 0,0 1-1 0 0,0-1 0 0 0,0 1 0 0 0,0 0 1 0 0,0 2-1 0 0,5 26 1438 0 0,-3-13-654 0 0,11 56 541 0 0,-2 1 0 0 0,-4 0 0 0 0,-1 90 1 0 0,-7-153-1454 0 0,-1 0 1 0 0,1 1-1 0 0,-2-1 0 0 0,0 0 1 0 0,0 0-1 0 0,-1 0 0 0 0,0 0 1 0 0,-8 17-1 0 0,11-27-11 0 0,0-1 1 0 0,0 0-1 0 0,-1 1 0 0 0,1-1 0 0 0,0 0 0 0 0,0 1 1 0 0,0-1-1 0 0,0 0 0 0 0,0 0 0 0 0,0 1 0 0 0,-1-1 1 0 0,1 0-1 0 0,0 1 0 0 0,0-1 0 0 0,-1 0 0 0 0,1 0 1 0 0,0 0-1 0 0,0 1 0 0 0,-1-1 0 0 0,1 0 0 0 0,0 0 1 0 0,0 0-1 0 0,-1 1 0 0 0,1-1 0 0 0,0 0 0 0 0,-1 0 1 0 0,1 0-1 0 0,0 0 0 0 0,-1 0 0 0 0,1 0 0 0 0,0 0 0 0 0,-1 0 1 0 0,1 0-1 0 0,-4-11 18 0 0,5-19-271 0 0,0 24 163 0 0,0 0 0 0 0,1-1 0 0 0,-1 1 0 0 0,1 0 0 0 0,1-1 0 0 0,-1 1 1 0 0,1 1-1 0 0,0-1 0 0 0,0 0 0 0 0,1 1 0 0 0,-1-1 0 0 0,8-6 0 0 0,-4 4-23 0 0,1 1 0 0 0,1 1 1 0 0,-1-1-1 0 0,1 1 0 0 0,0 0 0 0 0,19-7 0 0 0,-20 8 71 0 0,2 1 61 0 0,-1-1 0 0 0,0 2 1 0 0,1-1-1 0 0,13-2 0 0 0,-21 5 10 0 0,0 1 1 0 0,0 0-1 0 0,1-1 0 0 0,-1 1 0 0 0,0 0 0 0 0,1 0 0 0 0,-1 1 0 0 0,0-1 0 0 0,1 0 0 0 0,-1 1 1 0 0,0-1-1 0 0,0 1 0 0 0,0 0 0 0 0,1 0 0 0 0,-1 0 0 0 0,0 0 0 0 0,0 0 0 0 0,0 0 0 0 0,0 0 1 0 0,-1 1-1 0 0,1-1 0 0 0,0 1 0 0 0,0-1 0 0 0,2 4 0 0 0,-1 0 12 0 0,0-1 0 0 0,0 1 0 0 0,-1-1-1 0 0,1 1 1 0 0,-1 0 0 0 0,0 0 0 0 0,0 0 0 0 0,-1 0 0 0 0,1 1-1 0 0,-1-1 1 0 0,-1 0 0 0 0,1 0 0 0 0,0 7 0 0 0,-2-5 23 0 0,1 0 0 0 0,-1 0 0 0 0,-1 0 1 0 0,1 0-1 0 0,-1 0 0 0 0,0 0 0 0 0,-1 0 1 0 0,1-1-1 0 0,-5 7 0 0 0,1-2 29 0 0,-1-1-1 0 0,0 1 1 0 0,-1-2-1 0 0,0 1 1 0 0,0-1-1 0 0,-1 0 1 0 0,0-1-1 0 0,-1 0 1 0 0,1-1-1 0 0,-2 0 1 0 0,-11 7-1 0 0,2-4-990 0 0,0-1-1 0 0,-30 9 0 0 0,35-14-7529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9215 0 0,'0'1'115'0'0,"-1"-1"-1"0"0,1 0 1 0 0,0 0-1 0 0,-1 1 1 0 0,1-1-1 0 0,0 1 0 0 0,-1-1 1 0 0,1 0-1 0 0,0 1 1 0 0,0-1-1 0 0,0 1 1 0 0,-1-1-1 0 0,1 0 1 0 0,0 1-1 0 0,0-1 0 0 0,0 1 1 0 0,0-1-1 0 0,0 1 1 0 0,0-1-1 0 0,0 1 1 0 0,0-1-1 0 0,0 1 1 0 0,0-1-1 0 0,0 0 0 0 0,0 1 1 0 0,0-1-1 0 0,0 1 1 0 0,0-1-1 0 0,0 1 1 0 0,1-1-1 0 0,-1 1 0 0 0,0-1 1 0 0,0 0-1 0 0,1 1 1 0 0,0 1 172 0 0,0-1 0 0 0,1 0 0 0 0,-1 1 0 0 0,1-1 0 0 0,-1 0 0 0 0,1 0 0 0 0,0 0 0 0 0,-1 0 0 0 0,3 0 0 0 0,5 3 871 0 0,0-1 1 0 0,15 4 0 0 0,-12-5-623 0 0,0 0 0 0 0,-1-1 0 0 0,1-1 0 0 0,0 0 0 0 0,21-3 0 0 0,59-15 484 0 0,-46 7-659 0 0,-26 7-590 0 0,1-2 0 0 0,-1 0-1 0 0,36-16 1 0 0,-52 21-1648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16127 0 0,'82'3'1503'0'0,"27"0"2011"0"0,-93-4-3120 0 0,-1 0-1 0 0,1-1 0 0 0,0-1 1 0 0,26-8-1 0 0,-31 6-718 0 0,0 0 1 0 0,-1 0-1 0 0,0-1 1 0 0,0 0-1 0 0,16-14 0 0 0,-15 12-7271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70 11055 0 0,'-4'-3'727'0'0,"1"0"0"0"0,0 0 0 0 0,0 0-1 0 0,-6-7 1 0 0,1 1 85 0 0,5 5-518 0 0,-1 1 1 0 0,1-1-1 0 0,-1 1 1 0 0,0 0-1 0 0,0 0 1 0 0,0 1 0 0 0,0-1-1 0 0,-1 1 1 0 0,1 0-1 0 0,-1 0 1 0 0,1 1-1 0 0,-1-1 1 0 0,0 1 0 0 0,0 0-1 0 0,0 0 1 0 0,1 0-1 0 0,-1 1 1 0 0,-7 0-1 0 0,7 0-175 0 0,-1 1 0 0 0,1 0 0 0 0,-1 1 0 0 0,1-1 0 0 0,0 1 0 0 0,-1 0 0 0 0,1 0 0 0 0,0 0 0 0 0,0 1 0 0 0,0 0 0 0 0,1 0 0 0 0,-1 0-1 0 0,1 0 1 0 0,-1 1 0 0 0,1 0 0 0 0,-4 5 0 0 0,1 0-20 0 0,1 0 0 0 0,0 0 0 0 0,0 1 0 0 0,1-1 0 0 0,0 1 0 0 0,1 1 0 0 0,0-1 0 0 0,1 0 0 0 0,0 1-1 0 0,0 0 1 0 0,1 0 0 0 0,0 17 0 0 0,0-9-37 0 0,2 0-1 0 0,1-1 0 0 0,0 1 1 0 0,1 0-1 0 0,1-1 1 0 0,10 31-1 0 0,-12-45-53 0 0,0-1 0 0 0,0 1 0 0 0,1-1-1 0 0,0 1 1 0 0,-1-1 0 0 0,1 0 0 0 0,1 1 0 0 0,-1-1-1 0 0,5 5 1 0 0,-6-7-2 0 0,0-1 0 0 0,0 1 0 0 0,0 0 1 0 0,1 0-1 0 0,-1 0 0 0 0,0-1 0 0 0,0 1 0 0 0,1-1 0 0 0,-1 1 0 0 0,0-1 0 0 0,1 0 0 0 0,-1 1 0 0 0,0-1 0 0 0,1 0 0 0 0,-1 0 0 0 0,1 0 0 0 0,-1 0 0 0 0,1 0 0 0 0,-1 0 1 0 0,0 0-1 0 0,1-1 0 0 0,-1 1 0 0 0,0 0 0 0 0,1-1 0 0 0,-1 1 0 0 0,0-1 0 0 0,1 0 0 0 0,-1 1 0 0 0,1-2 0 0 0,6-2 9 0 0,-1-2 0 0 0,-1 1 0 0 0,1 0 0 0 0,-1-1-1 0 0,0-1 1 0 0,0 1 0 0 0,0-1 0 0 0,-1 0 0 0 0,0 0 0 0 0,-1 0 0 0 0,6-11-1 0 0,3-12-86 0 0,17-51-1 0 0,-23 59-24 0 0,25-89-766 0 0,-30 99 728 0 0,0 4-140 0 0,2 15 109 0 0,5 22 357 0 0,2 0-1 0 0,1-1 1 0 0,1 0-1 0 0,1-1 1 0 0,24 33-1 0 0,-34-54-243 0 0,0-1 0 0 0,1 0 0 0 0,0 0 1 0 0,0 0-1 0 0,1 0 0 0 0,10 6 0 0 0,-14-10-59 0 0,0 0 0 0 0,0 0 0 0 0,0 0 0 0 0,0 0 1 0 0,0 0-1 0 0,1 0 0 0 0,-1 0 0 0 0,0-1 0 0 0,0 0 0 0 0,1 1 0 0 0,-1-1 1 0 0,0 0-1 0 0,1 0 0 0 0,-1 0 0 0 0,0 0 0 0 0,1 0 0 0 0,-1-1 0 0 0,0 1 1 0 0,0-1-1 0 0,1 1 0 0 0,-1-1 0 0 0,0 0 0 0 0,0 0 0 0 0,2-1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16127 0 0,'6'9'1432'0'0,"0"-1"-1144"0"0,-1 0-288 0 0,-4-4 0 0 0,2 1 0 0 0,2 4 0 0 0,6 7 0 0 0,5 8-96 0 0,6 8-512 0 0,1-1-104 0 0,-3-6-24 0 0,-3-5 0 0 0,-2-5-752 0 0,0-6-152 0 0,-1-1-32 0 0,-3-7-8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7367 0 0,'9'8'656'0'0,"-3"-4"-528"0"0,0 2-128 0 0,0 1 0 0 0,-1-3 1552 0 0,-2 1 280 0 0,3 2 56 0 0,5 7 16 0 0,6 8-1152 0 0,4 4-232 0 0,2 0-40 0 0,-3-5-16 0 0,-3-2-1080 0 0,-2-5-216 0 0,-1-5-48 0 0,-3-3-5296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 5983 0 0,'-3'-1'5752'0'0,"3"1"-5666"0"0,-6 6 3067 0 0,-5 12 128 0 0,-21 41 279 0 0,-43 114 0 0 0,71-164-3934 0 0,3-8 57 0 0,1 0 0 0 0,-1 0 0 0 0,1 1 0 0 0,-1-1 0 0 0,1 0 0 0 0,-1 1 0 0 0,1-1 0 0 0,0 0 0 0 0,-1 1 0 0 0,1-1 0 0 0,0 0 0 0 0,0 1 1 0 0,0-1-1 0 0,0 1 0 0 0,0-1 0 0 0,0 0 0 0 0,1 1 0 0 0,-1-1 0 0 0,0 1 0 0 0,1-1 0 0 0,-1 0 0 0 0,2 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99 13823 0 0,'1'-1'154'0'0,"0"0"-1"0"0,-1 0 0 0 0,1 0 1 0 0,-1 0-1 0 0,1 0 0 0 0,-1 0 1 0 0,0-1-1 0 0,1 1 0 0 0,-1 0 1 0 0,0 0-1 0 0,0 0 0 0 0,0-1 1 0 0,0 1-1 0 0,0 0 0 0 0,0 0 0 0 0,0-1 1 0 0,-1 1-1 0 0,1 0 0 0 0,0 0 1 0 0,-1 0-1 0 0,1-1 0 0 0,0 1 1 0 0,-1 0-1 0 0,0 0 0 0 0,1 0 1 0 0,-1 0-1 0 0,-1-2 0 0 0,-1-2 388 0 0,-1 0 1 0 0,1 0-1 0 0,-1 1 0 0 0,-6-7 0 0 0,5 7-393 0 0,0 1 1 0 0,0-1 0 0 0,0 1-1 0 0,-1 0 1 0 0,1 0-1 0 0,-1 0 1 0 0,0 1-1 0 0,0 0 1 0 0,0 0-1 0 0,0 0 1 0 0,0 1 0 0 0,-1 0-1 0 0,1 0 1 0 0,0 1-1 0 0,0-1 1 0 0,-1 2-1 0 0,1-1 1 0 0,-10 2-1 0 0,14-1-124 0 0,-1 0 0 0 0,1 0 0 0 0,-1 0 0 0 0,1 1 0 0 0,0-1 0 0 0,-1 1 0 0 0,1 0 0 0 0,0-1 0 0 0,0 1 0 0 0,0 0 0 0 0,0 0 0 0 0,1 0 0 0 0,-1 1 0 0 0,1-1 0 0 0,-1 0 0 0 0,1 1 0 0 0,0-1 0 0 0,-2 5 0 0 0,-1 3 41 0 0,1 0 1 0 0,0 0-1 0 0,-3 16 1 0 0,1 12 253 0 0,1 0 1 0 0,1 73-1 0 0,3-109-278 0 0,1 1 0 0 0,-1 0-1 0 0,0 0 1 0 0,1 0-1 0 0,0-1 1 0 0,0 1-1 0 0,0 0 1 0 0,0-1-1 0 0,0 1 1 0 0,3 4-1 0 0,-4-7-31 0 0,0 1 0 0 0,1-1 0 0 0,-1 1 0 0 0,0-1 0 0 0,1 0 0 0 0,-1 1 0 0 0,1-1 0 0 0,-1 0 0 0 0,1 1 0 0 0,-1-1 0 0 0,1 0 0 0 0,-1 1 0 0 0,1-1 0 0 0,-1 0 0 0 0,1 0 0 0 0,-1 0 0 0 0,1 0 0 0 0,0 0 0 0 0,-1 1 0 0 0,1-1-1 0 0,0 0 1 0 0,0-1-3 0 0,1 1-1 0 0,-1 0 0 0 0,0-1 1 0 0,0 1-1 0 0,0-1 0 0 0,0 1 1 0 0,0-1-1 0 0,0 0 0 0 0,0 1 1 0 0,0-1-1 0 0,0 0 0 0 0,0 0 0 0 0,-1 1 1 0 0,2-3-1 0 0,14-17 31 0 0,-1-1 0 0 0,-2 0 0 0 0,14-28 0 0 0,-1 2-149 0 0,-9 18-201 0 0,-4 6-343 0 0,21-29 1 0 0,-33 51 627 0 0,-1 1 0 0 0,1-1-1 0 0,-1 1 1 0 0,1-1 0 0 0,-1 0 0 0 0,1 1 0 0 0,-1-1-1 0 0,1 1 1 0 0,-1-1 0 0 0,1 1 0 0 0,-1 0-1 0 0,1-1 1 0 0,0 1 0 0 0,-1 0 0 0 0,1-1 0 0 0,0 1-1 0 0,0 0 1 0 0,-1 0 0 0 0,1-1 0 0 0,1 1-1 0 0,-1 0 16 0 0,-1 0-1 0 0,1 1 0 0 0,-1-1 1 0 0,1 0-1 0 0,-1 0 0 0 0,1 1 1 0 0,0-1-1 0 0,-1 0 0 0 0,1 1 0 0 0,-1-1 1 0 0,0 1-1 0 0,1-1 0 0 0,-1 1 1 0 0,1-1-1 0 0,-1 0 0 0 0,0 1 1 0 0,1 0-1 0 0,-1-1 0 0 0,1 2 0 0 0,1 4 13 0 0,0 0 0 0 0,0 0 0 0 0,2 12 0 0 0,-2-11 54 0 0,4 25 94 0 0,-1-6 216 0 0,15 44 1 0 0,-17-64-317 0 0,0 1-1 0 0,0 0 1 0 0,0-1 0 0 0,1 0 0 0 0,0 0 0 0 0,0 0 0 0 0,0 0 0 0 0,1 0 0 0 0,0-1 0 0 0,0 0 0 0 0,7 6-1 0 0,-10-10-97 0 0,0 0-1 0 0,0 1 0 0 0,0-1 0 0 0,0 0 1 0 0,0 0-1 0 0,0-1 0 0 0,1 1 0 0 0,-1 0 1 0 0,0-1-1 0 0,0 0 0 0 0,1 1 1 0 0,-1-1-1 0 0,0 0 0 0 0,0 0 0 0 0,1 0 1 0 0,-1 0-1 0 0,0-1 0 0 0,1 1 0 0 0,-1 0 1 0 0,0-1-1 0 0,0 0 0 0 0,0 0 0 0 0,0 1 1 0 0,3-3-1 0 0,7-3-482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9215 0 0,'13'-4'408'0'0,"-6"1"80"0"0,2 1-392 0 0,-1 1-96 0 0,-2-1 0 0 0,-1 0 0 0 0,3 2 1168 0 0,5-3 208 0 0,9-1 48 0 0,6-1 8 0 0,2 2-712 0 0,-2 0-144 0 0,-1 1-24 0 0,-4-1-8 0 0,-4 3-1416 0 0,-4-1-288 0 0,-1-2-56 0 0,-2 1-16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13823 0 0,'-1'6'1039'0'0,"-1"0"0"0"0,1 0-1 0 0,0 11 1 0 0,0 4 1049 0 0,-16 205 2794 0 0,17-217-4759 0 0,1 22 251 0 0,-1-29-413 0 0,0 0 0 0 0,1 0 0 0 0,-1 0 0 0 0,1 0 0 0 0,-1 0-1 0 0,1 0 1 0 0,0 0 0 0 0,0-1 0 0 0,0 1 0 0 0,0 0 0 0 0,0 0 0 0 0,2 2-1 0 0,1-2-396 0 0,0-3-97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6911 0 0,'0'0'82'0'0,"0"-1"0"0"0,1 1 0 0 0,-1-1 0 0 0,0 1-1 0 0,0 0 1 0 0,0-1 0 0 0,1 1 0 0 0,-1-1 0 0 0,0 1-1 0 0,1 0 1 0 0,-1-1 0 0 0,0 1 0 0 0,1 0 0 0 0,-1-1 0 0 0,0 1-1 0 0,1 0 1 0 0,-1-1 0 0 0,1 1 0 0 0,-1 0 0 0 0,1 0-1 0 0,-1 0 1 0 0,1-1 0 0 0,-1 1 0 0 0,0 0 0 0 0,2 0-1 0 0,13 3 3585 0 0,15 13 1237 0 0,-29-15-4943 0 0,12 8 1079 0 0,0 1 0 0 0,0 1-1 0 0,-1 0 1 0 0,14 16 0 0 0,-12-10-739 0 0,-1 1 1 0 0,-1 0 0 0 0,0 0-1 0 0,-1 1 1 0 0,10 26-1 0 0,-17-36-247 0 0,-1 0 0 0 0,-1 1-1 0 0,1-1 1 0 0,-1 1-1 0 0,-1-1 1 0 0,0 1-1 0 0,0-1 1 0 0,-1 1 0 0 0,0 0-1 0 0,-1-1 1 0 0,0 1-1 0 0,-1-1 1 0 0,1 1-1 0 0,-2-1 1 0 0,0 0-1 0 0,0 0 1 0 0,0 0 0 0 0,-6 11-1 0 0,-8 9 28 0 0,-2 0 0 0 0,0-1 0 0 0,-43 47 0 0 0,-6 8 49 0 0,65-79-99 0 0,0 0-1 0 0,1 1 0 0 0,-1-1 1 0 0,1 1-1 0 0,0 0 0 0 0,-1 7 0 0 0,2-12-14 0 0,1 1 0 0 0,0 0-1 0 0,0 0 1 0 0,0 0-1 0 0,0 0 1 0 0,0 0 0 0 0,0 0-1 0 0,0 0 1 0 0,0 0 0 0 0,0 0-1 0 0,0-1 1 0 0,0 1-1 0 0,1 0 1 0 0,-1 0 0 0 0,0 0-1 0 0,1 0 1 0 0,0 1 0 0 0,0-1-2 0 0,-1-1 0 0 0,1 1 0 0 0,0-1 0 0 0,0 1 0 0 0,0-1 0 0 0,0 1 0 0 0,-1-1 0 0 0,1 0 0 0 0,0 1 0 0 0,0-1 0 0 0,0 0 0 0 0,0 0 0 0 0,0 1 0 0 0,0-1 0 0 0,0 0 0 0 0,0 0 0 0 0,0 0 0 0 0,0 0 0 0 0,0 0 0 0 0,0-1 0 0 0,1 1 0 0 0,8-2 34 0 0,0 0 1 0 0,0-1-1 0 0,-1 0 0 0 0,1-1 1 0 0,13-7-1 0 0,47-29 40 0 0,-38 19-39 0 0,7-2-134 0 0,103-57-2010 0 0,-119 68-89 0 0,-1 0-6099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12439 0 0,'32'55'5867'0'0,"24"23"-2359"0"0,-40-57-2948 0 0,2 3-424 0 0,2-1 0 0 0,1 0 0 0 0,0-2 0 0 0,2-1 0 0 0,28 20 0 0 0,-50-39-345 0 0,1 1-1 0 0,0-1 1 0 0,0 0 0 0 0,0 0 0 0 0,0 0 0 0 0,0 0 0 0 0,3 0 0 0 0,-2-1-981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0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16 11975 0 0,'0'0'143'0'0,"0"-1"1"0"0,0 0-1 0 0,0 0 0 0 0,0 1 0 0 0,0-1 0 0 0,0 0 1 0 0,-1 1-1 0 0,1-1 0 0 0,0 0 0 0 0,-1 1 0 0 0,1-1 0 0 0,0 1 1 0 0,-1-1-1 0 0,1 0 0 0 0,-1 1 0 0 0,1-1 0 0 0,-1 1 0 0 0,1-1 1 0 0,-1 1-1 0 0,1-1 0 0 0,-1 1 0 0 0,0 0 0 0 0,1-1 1 0 0,-1 1-1 0 0,1 0 0 0 0,-1-1 0 0 0,0 1 0 0 0,1 0 0 0 0,-1 0 1 0 0,0 0-1 0 0,0-1 0 0 0,1 1 0 0 0,-2 0 0 0 0,-1 1 400 0 0,1-1 0 0 0,-1 1 0 0 0,0 0 0 0 0,1 0-1 0 0,-1 0 1 0 0,0 0 0 0 0,-3 3 0 0 0,-1 1-214 0 0,0 0-1 0 0,0 0 1 0 0,1 0 0 0 0,0 0-1 0 0,0 1 1 0 0,0 0 0 0 0,1 1-1 0 0,-7 10 1 0 0,-3 8 25 0 0,-13 27-1 0 0,17-30-221 0 0,-1 0-362 0 0,1 1 1 0 0,1 1-1 0 0,-9 34 0 0 0,19-57 193 0 0,-1 2-182 0 0,0 0 0 0 0,0 1 0 0 0,1-1 0 0 0,-1 1-1 0 0,1-1 1 0 0,0 1 0 0 0,0-1 0 0 0,1 6 0 0 0,3-3-509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92 12439 0 0,'-5'-6'817'0'0,"0"1"0"0"0,0 0 0 0 0,0 1 0 0 0,-1-1 0 0 0,1 1 0 0 0,-1 0 0 0 0,0 1 0 0 0,-13-7 0 0 0,8 5 652 0 0,-19-14 0 0 0,23 13-1336 0 0,4 4-91 0 0,1 0-1 0 0,-1 0 1 0 0,1 1-1 0 0,-1-1 1 0 0,0 0-1 0 0,1 1 0 0 0,-6-2 1 0 0,7 3-35 0 0,0 0-1 0 0,0-1 1 0 0,0 1 0 0 0,0 0 0 0 0,0 1-1 0 0,0-1 1 0 0,0 0 0 0 0,0 0-1 0 0,0 0 1 0 0,0 1 0 0 0,0-1 0 0 0,0 0-1 0 0,0 1 1 0 0,0-1 0 0 0,1 1-1 0 0,-1-1 1 0 0,0 1 0 0 0,0-1 0 0 0,0 1-1 0 0,0-1 1 0 0,1 1 0 0 0,-1 0-1 0 0,0 0 1 0 0,1-1 0 0 0,-1 1 0 0 0,1 0-1 0 0,-1 0 1 0 0,1 0 0 0 0,-2 1-1 0 0,-5 13 38 0 0,1 1 0 0 0,0-1-1 0 0,1 1 1 0 0,0 0 0 0 0,-3 24-1 0 0,5-28-17 0 0,-1 10 137 0 0,-3 30-1 0 0,7-46-114 0 0,-1 0 0 0 0,1-1 0 0 0,1 1-1 0 0,-1-1 1 0 0,1 1 0 0 0,0 0 0 0 0,0-1 0 0 0,1 1 0 0 0,-1-1-1 0 0,1 0 1 0 0,3 6 0 0 0,-4-10-35 0 0,0 1 0 0 0,0-1 0 0 0,0 0-1 0 0,0 1 1 0 0,1-1 0 0 0,-1 0 0 0 0,0 0 0 0 0,1 0-1 0 0,-1 0 1 0 0,1 0 0 0 0,-1 0 0 0 0,1 0 0 0 0,0 0-1 0 0,-1-1 1 0 0,1 1 0 0 0,0-1 0 0 0,-1 1 0 0 0,1-1-1 0 0,0 1 1 0 0,0-1 0 0 0,-1 0 0 0 0,1 0 0 0 0,0 0-1 0 0,0 0 1 0 0,0 0 0 0 0,-1-1 0 0 0,4 0 0 0 0,-1 0-25 0 0,-1 1 0 0 0,1-2 0 0 0,0 1 0 0 0,-1 0 0 0 0,1-1 0 0 0,-1 0 0 0 0,1 0 0 0 0,-1 0 0 0 0,0 0 0 0 0,0 0 0 0 0,5-5 0 0 0,8-12-209 0 0,-1-1 0 0 0,-2 0 0 0 0,0-1 0 0 0,-1 0 1 0 0,-1-1-1 0 0,0 0 0 0 0,10-37 0 0 0,-18 49 84 0 0,2-7-260 0 0,-5 18 396 0 0,0-1-1 0 0,0 0 0 0 0,0 0 1 0 0,0 0-1 0 0,0 0 0 0 0,0 0 1 0 0,0 0-1 0 0,0 0 1 0 0,0 0-1 0 0,0 0 0 0 0,0 0 1 0 0,0 0-1 0 0,0 0 1 0 0,1 0-1 0 0,-1 0 0 0 0,0 0 1 0 0,0 0-1 0 0,0 0 0 0 0,0 0 1 0 0,0 0-1 0 0,0 0 1 0 0,0 0-1 0 0,0 0 0 0 0,0 0 1 0 0,0 0-1 0 0,0 0 0 0 0,0 0 1 0 0,0 0-1 0 0,0 0 1 0 0,0 0-1 0 0,0 0 0 0 0,0 0 1 0 0,0 0-1 0 0,0 0 1 0 0,0 0-1 0 0,0 0 0 0 0,0 0 1 0 0,0 0-1 0 0,0 0 0 0 0,0 0 1 0 0,0 0-1 0 0,0 0 1 0 0,0 0-1 0 0,0 0 0 0 0,0 0 1 0 0,0 0-1 0 0,1 0 1 0 0,-1-1-1 0 0,-1 12 127 0 0,-1 51 649 0 0,2-1 0 0 0,9 68-1 0 0,-9-127-749 0 0,2 16 350 0 0,5 25 0 0 0,-6-38-318 0 0,0 0 0 0 0,1 0 0 0 0,0-1 0 0 0,-1 1 0 0 0,2-1 0 0 0,-1 1-1 0 0,0-1 1 0 0,1 0 0 0 0,0 0 0 0 0,4 5 0 0 0,-6-8-50 0 0,0 0 0 0 0,0 0 0 0 0,0 0 0 0 0,1-1 0 0 0,-1 1 0 0 0,0 0 0 0 0,0-1 0 0 0,0 1 0 0 0,1-1 1 0 0,-1 0-1 0 0,0 1 0 0 0,0-1 0 0 0,1 0 0 0 0,-1 0 0 0 0,0 0 0 0 0,0 0 0 0 0,1 0 0 0 0,-1 0 0 0 0,0 0 0 0 0,1 0 0 0 0,-1 0 0 0 0,0-1 0 0 0,0 1 0 0 0,1 0 0 0 0,-1-1 0 0 0,0 1 0 0 0,0-1 0 0 0,0 1 0 0 0,1-1 0 0 0,-1 0 0 0 0,0 0 0 0 0,0 1 0 0 0,0-1 0 0 0,0 0 1 0 0,1-1-1 0 0,17-18-1472 0 0,-5 1-4842 0 0,-13 19 6042 0 0,12-18-7660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11519 0 0,'-1'0'167'0'0,"0"0"0"0"0,1 0 0 0 0,-1 0 0 0 0,0 1-1 0 0,1-1 1 0 0,-1 0 0 0 0,0 0 0 0 0,1 0 0 0 0,-1 1-1 0 0,0-1 1 0 0,1 0 0 0 0,-1 1 0 0 0,1-1 0 0 0,-1 0 0 0 0,0 1-1 0 0,1-1 1 0 0,-1 1 0 0 0,0 0 0 0 0,-13 11 1654 0 0,4-2-1187 0 0,0 1 1 0 0,1 0 0 0 0,0 0-1 0 0,1 1 1 0 0,0 0-1 0 0,1 0 1 0 0,0 1-1 0 0,-7 20 1 0 0,6-8-353 0 0,0 0 0 0 0,2 1 1 0 0,-6 46-1 0 0,7-26-133 0 0,2 0 0 0 0,2 1 0 0 0,2-1 0 0 0,2 0 0 0 0,14 67 0 0 0,-14-99-158 0 0,1 0 0 0 0,0 0 0 0 0,2 0-1 0 0,-1-1 1 0 0,11 18 0 0 0,-11-24-234 0 0,0 0 1 0 0,0 0 0 0 0,0 0-1 0 0,0-1 1 0 0,1 0 0 0 0,0 0-1 0 0,1-1 1 0 0,-1 1 0 0 0,1-1-1 0 0,12 6 1 0 0,10 3-7522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 7367 0 0,'-2'0'652'0'0,"0"-1"0"0"0,1 1 0 0 0,-1 0 0 0 0,1 0-1 0 0,-1 0 1 0 0,1 0 0 0 0,-1 0 0 0 0,0 0-1 0 0,1 1 1 0 0,-1-1 0 0 0,1 0 0 0 0,-1 1 0 0 0,1-1-1 0 0,-1 1 1 0 0,1 0 0 0 0,-3 1 0 0 0,-24 18 2389 0 0,18-12-2379 0 0,-120 101 2515 0 0,112-92-3278 0 0,1 1-1 0 0,1 0 1 0 0,1 2-1 0 0,-24 39 0 0 0,38-58-44 0 0,1-1 38 0 0,0 1 1 0 0,-1-1-1 0 0,1 1 0 0 0,0-1 0 0 0,0 0 0 0 0,-1 1 1 0 0,1-1-1 0 0,0 1 0 0 0,0-1 0 0 0,0 1 1 0 0,0-1-1 0 0,0 0 0 0 0,0 1 0 0 0,-1-1 1 0 0,1 1-1 0 0,0-1 0 0 0,0 1 0 0 0,0-1 0 0 0,1 1 1 0 0,-1-1-1 0 0,0 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0,'3'7'564'0'0,"0"-1"-1"0"0,0 1 0 0 0,1-1 0 0 0,0 0 0 0 0,1-1 1 0 0,4 7-1 0 0,8 8 132 0 0,154 208 1743 0 0,-166-222-2949 0 0,0 0 0 0 0,0 0 0 0 0,1-1 0 0 0,0 0 0 0 0,7 5 0 0 0,-4-4-5843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10 3223 0 0,'-5'-9'2244'0'0,"4"9"-2037"0"0,1 0 0 0 0,0 0 0 0 0,0 0 0 0 0,-1 0 0 0 0,1 0-1 0 0,0 0 1 0 0,0 0 0 0 0,-1 0 0 0 0,1 0 0 0 0,0 0 0 0 0,0 0 0 0 0,-1 0 0 0 0,-13 9 7979 0 0,12-8-8304 0 0,-8 9 2044 0 0,-1 0 0 0 0,-10 13 1 0 0,-16 27 147 0 0,-24 59-1275 0 0,53-95-389 0 0,-18 42-29 0 0,-4 8-1027 0 0,27-60 3 0 0,4-6-15 0 0,2-5-1910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0,'3'4'465'0'0,"-1"0"-1"0"0,0 0 1 0 0,-1 0-1 0 0,1 0 1 0 0,-1 0-1 0 0,0 0 1 0 0,0 0-1 0 0,0 0 1 0 0,0 0-1 0 0,-1 1 1 0 0,1 4-1 0 0,0 1 437 0 0,7 215 4862 0 0,0-11-1385 0 0,-7-200-4440 0 0,2 11-180 0 0,4-57-815 0 0,-4 17 752 0 0,0 1 0 0 0,1 0 0 0 0,1 0 0 0 0,0 0 0 0 0,9-15-1 0 0,-9 21-12 0 0,-1 1 0 0 0,1-1-1 0 0,1 1 1 0 0,0 0-1 0 0,0 1 1 0 0,0 0 0 0 0,0 0-1 0 0,1 0 1 0 0,15-9-1 0 0,-16 11 332 0 0,0 1-1 0 0,0 0 1 0 0,0 0-1 0 0,0 0 1 0 0,1 1-1 0 0,-1 0 1 0 0,1 0-1 0 0,11-1 1 0 0,-16 3 86 0 0,0 0 0 0 0,0 0 0 0 0,0 0 0 0 0,0 0 0 0 0,0 0 0 0 0,0 1 0 0 0,0-1 0 0 0,0 1 0 0 0,0-1 0 0 0,0 1 0 0 0,0 0 0 0 0,0 0 0 0 0,0 0 0 0 0,-1 0 0 0 0,1 0 0 0 0,0 0 0 0 0,-1 0 1 0 0,1 1-1 0 0,-1-1 0 0 0,1 0 0 0 0,-1 1 0 0 0,0-1 0 0 0,1 1 0 0 0,-1 0 0 0 0,0-1 0 0 0,0 1 0 0 0,0 0 0 0 0,0 0 0 0 0,-1 0 0 0 0,1 0 0 0 0,0 0 0 0 0,-1 0 0 0 0,1 2 0 0 0,0 4 51 0 0,1 0 0 0 0,-2 0 0 0 0,1 0 0 0 0,-1 0 0 0 0,-1 0 0 0 0,0 0 0 0 0,0 0 0 0 0,0 0 0 0 0,-1-1 0 0 0,-3 10 0 0 0,0-3 45 0 0,0 1-1 0 0,-1-2 1 0 0,-1 1-1 0 0,-11 18 1 0 0,11-24-97 0 0,0 1-1 0 0,0-1 1 0 0,0 0 0 0 0,-1 0 0 0 0,0-1 0 0 0,-15 11-1 0 0,17-14-179 0 0,1 0 0 0 0,-2-1 0 0 0,1 0-1 0 0,0 0 1 0 0,0 0 0 0 0,-1-1-1 0 0,0 0 1 0 0,1 0 0 0 0,-1-1 0 0 0,0 1-1 0 0,-10-1 1 0 0,15-1-45 0 0,1 0-1 0 0,-1 0 1 0 0,0-1 0 0 0,0 1-1 0 0,1 0 1 0 0,-1-1 0 0 0,0 0-1 0 0,1 1 1 0 0,-1-1 0 0 0,0 0-1 0 0,1 0 1 0 0,-1 0 0 0 0,1 0-1 0 0,-1 0 1 0 0,1 0 0 0 0,0 0-1 0 0,-1-1 1 0 0,1 1 0 0 0,0 0-1 0 0,0-1 1 0 0,0 1 0 0 0,0-1-1 0 0,0 1 1 0 0,0-1 0 0 0,0 0-1 0 0,1 1 1 0 0,-1-1 0 0 0,1 0 0 0 0,-1-2-1 0 0,-3-12-7348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4607 0 0,'6'0'-20'0'0,"0"1"365"0"0,0-1-1 0 0,0 1 1 0 0,0 0 0 0 0,0 0-1 0 0,9 4 1 0 0,-12-4 474 0 0,1 1 1 0 0,-1 0-1 0 0,0-1 1 0 0,-1 1-1 0 0,1 1 0 0 0,0-1 1 0 0,4 4-1 0 0,0 3-86 0 0,0-1 0 0 0,0 1 0 0 0,-1 0 0 0 0,0 0 1 0 0,-1 1-1 0 0,0 0 0 0 0,0 0 0 0 0,-1 0 0 0 0,0 1 0 0 0,2 11 0 0 0,-3-5-371 0 0,0 0 0 0 0,-1-1 0 0 0,-1 1 0 0 0,-1 0 0 0 0,-1 0 0 0 0,-2 18 0 0 0,-3 5 143 0 0,-2 0-1 0 0,-21 63 1 0 0,-39 73-335 0 0,63-165-641 0 0,1 0 0 0 0,-2 0-1 0 0,1-1 1 0 0,-15 20-1 0 0,15-26-120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5063 0 0,'20'-2'5346'0'0,"4"-1"-1772"0"0,11 4-1469 0 0,4-1-1194 0 0,0 0 0 0 0,66-11 0 0 0,-89 7-1807 0 0,25-8 1 0 0,-26 5-336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6911 0 0,'-6'23'6703'0'0,"1"-6"-4174"0"0,-29 170 4117 0 0,29-146-6248 0 0,2 1 0 0 0,4 65 0 0 0,0-102-390 0 0,-1-1 0 0 0,1 0 0 0 0,0 1-1 0 0,0-1 1 0 0,0 0 0 0 0,1 0 0 0 0,2 5 0 0 0,-4-9-34 0 0,0 1-1 0 0,1-1 1 0 0,-1 1 0 0 0,0-1 0 0 0,1 1 0 0 0,-1-1 0 0 0,0 1 0 0 0,1-1 0 0 0,-1 1 0 0 0,1-1 0 0 0,-1 0 0 0 0,1 1 0 0 0,-1-1 0 0 0,1 0 0 0 0,-1 1 0 0 0,1-1 0 0 0,0 0 0 0 0,-1 0 0 0 0,1 1 0 0 0,-1-1 0 0 0,1 0 0 0 0,0 0 0 0 0,0 0-72 0 0,0 0 0 0 0,0-1 0 0 0,0 1 0 0 0,0-1 0 0 0,0 1 0 0 0,0-1 0 0 0,0 1 0 0 0,0-1 0 0 0,0 1 0 0 0,-1-1 0 0 0,1 0 0 0 0,0 1 0 0 0,0-1 1 0 0,-1 0-1 0 0,1 0 0 0 0,0 0 0 0 0,-1 1 0 0 0,2-3 0 0 0,4-8-5214 0 0,1-2-1699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0,'4'4'279'0'0,"-1"0"-1"0"0,-1-1 0 0 0,1 1 0 0 0,0 0 0 0 0,-1 0 1 0 0,0 1-1 0 0,0-1 0 0 0,2 7 0 0 0,8 38 4005 0 0,-7-26-3202 0 0,4 22-89 0 0,-2 0-1 0 0,-2 1 0 0 0,-2 0 1 0 0,-2 0-1 0 0,-2 0 1 0 0,-8 53-1 0 0,8-91-885 0 0,-4 22 288 0 0,5-29-377 0 0,-1 1 0 0 0,1 0 0 0 0,-1-1 0 0 0,1 1 0 0 0,-1 0 0 0 0,0-1 0 0 0,0 1-1 0 0,0-1 1 0 0,0 1 0 0 0,0-1 0 0 0,0 1 0 0 0,-2 1 0 0 0,3-3-20 0 0,0 1 1 0 0,-1-1-1 0 0,1 0 0 0 0,0 0 0 0 0,0 0 0 0 0,0 0 1 0 0,0 0-1 0 0,0 0 0 0 0,-1 1 0 0 0,1-1 1 0 0,0 0-1 0 0,0 0 0 0 0,0 0 0 0 0,0 0 0 0 0,-1 0 1 0 0,1 0-1 0 0,0 0 0 0 0,0 0 0 0 0,0 0 1 0 0,-1 0-1 0 0,1 0 0 0 0,0 0 0 0 0,0 0 0 0 0,0 0 1 0 0,-1 0-1 0 0,1 0 0 0 0,0 0 0 0 0,0 0 1 0 0,0 0-1 0 0,0 0 0 0 0,-1 0 0 0 0,1 0 1 0 0,0 0-1 0 0,0 0 0 0 0,0-1 0 0 0,0 1 0 0 0,-1 0 1 0 0,1 0-1 0 0,0 0 0 0 0,0 0 0 0 0,0-1 1 0 0,-2-9-272 0 0,5-12-281 0 0,1 9 78 0 0,1-1 1 0 0,1 2 0 0 0,0-1-1 0 0,1 1 1 0 0,0-1 0 0 0,0 2 0 0 0,16-19-1 0 0,4-1-1696 0 0,-19 21 1752 0 0,0 0 1 0 0,1 1 0 0 0,0 0-1 0 0,0 0 1 0 0,1 1 0 0 0,19-13-1 0 0,-27 20 541 0 0,0 0-1 0 0,0 0 0 0 0,0 0 1 0 0,0 0-1 0 0,0 0 0 0 0,0 1 1 0 0,0-1-1 0 0,0 1 0 0 0,0-1 1 0 0,0 1-1 0 0,0 0 0 0 0,0 0 1 0 0,0 0-1 0 0,0 0 0 0 0,0 0 1 0 0,1 0-1 0 0,-1 0 0 0 0,0 1 1 0 0,0-1-1 0 0,0 1 0 0 0,0 0 1 0 0,0-1-1 0 0,0 1 0 0 0,-1 0 1 0 0,1 0-1 0 0,0 0 0 0 0,0 1 1 0 0,0-1-1 0 0,-1 0 0 0 0,1 1 0 0 0,-1-1 1 0 0,1 1-1 0 0,-1-1 0 0 0,0 1 1 0 0,1 0-1 0 0,-1-1 0 0 0,0 1 1 0 0,0 0-1 0 0,0 0 0 0 0,0 2 1 0 0,3 3 148 0 0,-2 0 0 0 0,1 1 0 0 0,-1-1 1 0 0,0 1-1 0 0,-1-1 0 0 0,1 1 0 0 0,-2-1 0 0 0,1 1 1 0 0,-1 12-1 0 0,-2-7-116 0 0,0-1 1 0 0,-1 0-1 0 0,0 0 1 0 0,0-1-1 0 0,-2 1 0 0 0,1-1 1 0 0,-1 0-1 0 0,-14 21 1 0 0,14-23-178 0 0,-1 0-1 0 0,-1-1 1 0 0,1 0 0 0 0,-1-1 0 0 0,-1 0-1 0 0,0 0 1 0 0,0 0 0 0 0,0-1 0 0 0,0 0 0 0 0,-19 9-1 0 0,26-14-31 0 0,0-1-1 0 0,0 1 0 0 0,0-1 0 0 0,0 1 0 0 0,-1-1 0 0 0,1 1 0 0 0,0-1 0 0 0,0 0 0 0 0,0 1 1 0 0,-1-1-1 0 0,1 0 0 0 0,0 0 0 0 0,0 0 0 0 0,0 0 0 0 0,-1 0 0 0 0,1 0 0 0 0,0-1 0 0 0,0 1 1 0 0,-1 0-1 0 0,1-1 0 0 0,0 1 0 0 0,0 0 0 0 0,-2-2 0 0 0,-3-5-814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17967 0 0,'33'55'2128'0'0,"-18"-28"-1668"0"0,2-1 0 0 0,0-1 0 0 0,23 26 0 0 0,-38-49-448 0 0,0 0-1 0 0,1 0 1 0 0,-1 0 0 0 0,1 0-1 0 0,-1 0 1 0 0,1 0 0 0 0,0-1-1 0 0,4 2 1 0 0,-6-2-95 0 0,1-1 1 0 0,-1 1-1 0 0,0-1 0 0 0,1 0 1 0 0,-1 1-1 0 0,1-1 1 0 0,-1 0-1 0 0,0 0 0 0 0,1 0 1 0 0,-1 0-1 0 0,1 0 0 0 0,-1-1 1 0 0,1 1-1 0 0,-1 0 0 0 0,0 0 1 0 0,1-1-1 0 0,-1 1 0 0 0,0-1 1 0 0,3-1-1 0 0,2-4-1097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 4607 0 0,'-12'-3'13564'0'0,"8"7"-13601"0"0,-5 7 2581 0 0,-15 21 0 0 0,-18 42-947 0 0,19-33-948 0 0,13-25-776 0 0,1 1-1 0 0,0 0 0 0 0,1 0 0 0 0,1 1 1 0 0,-4 18-1 0 0,10-33-1089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1:1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12439 0 0,'2'1'449'0'0,"0"1"-1"0"0,0 0 1 0 0,-1-1 0 0 0,1 1-1 0 0,-1 0 1 0 0,1 0-1 0 0,-1 0 1 0 0,0 1-1 0 0,1-1 1 0 0,-1 0-1 0 0,0 0 1 0 0,-1 1 0 0 0,1-1-1 0 0,1 3 1 0 0,4 40 2060 0 0,-3-26-2224 0 0,6 52 765 0 0,-4 0 0 0 0,-2 0-1 0 0,-3 0 1 0 0,-19 135 0 0 0,14-182-1047 0 0,-1 0 1 0 0,0 0-1 0 0,-12 25 0 0 0,66-143-1868 0 0,-35 72 1601 0 0,-7 10 134 0 0,1 1 1 0 0,1 0-1 0 0,0 0 0 0 0,0 1 0 0 0,1 0 1 0 0,1 0-1 0 0,15-12 0 0 0,-20 18 107 0 0,0 0 0 0 0,1 0 0 0 0,-1 1 0 0 0,1 0 0 0 0,0 1 0 0 0,0-1 0 0 0,0 1 0 0 0,0 0-1 0 0,0 0 1 0 0,1 1 0 0 0,-1 0 0 0 0,0 0 0 0 0,1 0 0 0 0,-1 1 0 0 0,1 0 0 0 0,-1 1 0 0 0,12 1 0 0 0,-11-1 144 0 0,1 1 1 0 0,0 0 0 0 0,-1 1-1 0 0,0-1 1 0 0,1 2 0 0 0,-1-1-1 0 0,9 7 1 0 0,-13-9-58 0 0,-1 1 0 0 0,0-1 0 0 0,0 1 0 0 0,0 0 0 0 0,0 0 0 0 0,0 0 0 0 0,-1 0 0 0 0,1 1 0 0 0,0-1 0 0 0,-1 0 0 0 0,0 1 0 0 0,0-1 0 0 0,1 1 0 0 0,-1-1 0 0 0,-1 1 0 0 0,1-1 0 0 0,0 1 0 0 0,-1 0 0 0 0,1 0 0 0 0,-1-1 0 0 0,0 1 0 0 0,0 0 0 0 0,0-1 0 0 0,-1 5 0 0 0,0 3 105 0 0,-2-1 0 0 0,1 0 0 0 0,-1 0-1 0 0,-1-1 1 0 0,0 1 0 0 0,0 0 0 0 0,-1-1 0 0 0,-8 12 0 0 0,-52 58 999 0 0,64-76-1144 0 0,-23 24 458 0 0,-1-1 1 0 0,-30 23-1 0 0,44-39-360 0 0,-1-1 0 0 0,0 0 0 0 0,0-1 0 0 0,0 0 0 0 0,-1-1 0 0 0,0-1 0 0 0,0 0 0 0 0,-15 3 0 0 0,27-7-150 0 0,0-1 0 0 0,-1 1 0 0 0,1-1 0 0 0,-1 0 0 0 0,1 0 0 0 0,-1 0-1 0 0,1 1 1 0 0,-1-1 0 0 0,1-1 0 0 0,-1 1 0 0 0,1 0 0 0 0,0 0 0 0 0,-1-1-1 0 0,1 1 1 0 0,-1 0 0 0 0,1-1 0 0 0,0 1 0 0 0,-1-1 0 0 0,1 0 0 0 0,0 0-1 0 0,-1 1 1 0 0,1-1 0 0 0,0 0 0 0 0,0 0 0 0 0,0 0 0 0 0,0 0 0 0 0,0 0 0 0 0,0 0-1 0 0,0-1 1 0 0,0 1 0 0 0,0 0 0 0 0,1 0 0 0 0,-1-1 0 0 0,0 1 0 0 0,1 0-1 0 0,-1-1 1 0 0,1 1 0 0 0,0-1 0 0 0,-1 1 0 0 0,1 0 0 0 0,0-4 0 0 0,-1-4-388 0 0,0-1 0 0 0,1 0 0 0 0,1 0 0 0 0,2-18 0 0 0,-2 26 339 0 0,4-36-954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0:2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17047 0 0,'-3'0'261'0'0,"0"0"-123"0"0,0 0 1 0 0,1 1-1 0 0,-1-1 0 0 0,0 0 1 0 0,1 1-1 0 0,-1 0 0 0 0,0 0 0 0 0,1 0 1 0 0,-1 0-1 0 0,1 0 0 0 0,-1 0 1 0 0,1 0-1 0 0,0 1 0 0 0,-1-1 1 0 0,1 1-1 0 0,-3 2 0 0 0,-5 7 562 0 0,-9 8 530 0 0,-19 24 0 0 0,32-35-1041 0 0,0 1 1 0 0,1-1-1 0 0,0 1 1 0 0,0 0 0 0 0,1 1-1 0 0,-5 14 1 0 0,2 2 99 0 0,2 0 0 0 0,1 0 0 0 0,1 0 0 0 0,0 31 0 0 0,3-8 110 0 0,10 65 1 0 0,-9-102-378 0 0,1 0-1 0 0,0 0 1 0 0,1 0 0 0 0,1-1 0 0 0,0 1-1 0 0,6 12 1 0 0,-8-21-166 0 0,-1 0-1 0 0,1 0 1 0 0,0 0-1 0 0,0 0 1 0 0,0 0-1 0 0,1 0 1 0 0,-1-1-1 0 0,1 1 1 0 0,-1-1-1 0 0,1 0 1 0 0,0 1-1 0 0,0-1 1 0 0,0-1-1 0 0,0 1 1 0 0,0 0 0 0 0,0-1-1 0 0,1 0 1 0 0,-1 1-1 0 0,1-1 1 0 0,-1 0-1 0 0,0-1 1 0 0,1 1-1 0 0,0-1 1 0 0,-1 1-1 0 0,5-1 1 0 0,13-3-8123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01:22:07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6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5983 0 0,'63'-12'5911'0'0,"-12"3"-1634"0"0,89-29-1 0 0,-64 10-2763 0 0,36-14-549 0 0,-105 40-961 0 0,0 0-1 0 0,0 0 1 0 0,0 1-1 0 0,0 0 0 0 0,1 0 1 0 0,-1 1-1 0 0,0-1 0 0 0,1 2 1 0 0,-1-1-1 0 0,8 2 0 0 0,-10-1-1128 0 0,0 1-1 0 0,0 0 0 0 0,0-1 0 0 0,0 1 1 0 0,6 4-1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8287 0 0,'-1'5'445'0'0,"1"0"-1"0"0,-1 0 1 0 0,1 1-1 0 0,0-1 1 0 0,0 0-1 0 0,1 0 1 0 0,-1 0-1 0 0,2 6 1 0 0,1 8 1325 0 0,2 36 1098 0 0,7 78 1535 0 0,-6 69-2221 0 0,-8-148-1691 0 0,0 76-802 0 0,2-130 308 0 0,0 1 1 0 0,0-1-1 0 0,0 0 0 0 0,0 1 1 0 0,0-1-1 0 0,0 1 1 0 0,0-1-1 0 0,0 0 0 0 0,0 1 1 0 0,0-1-1 0 0,0 0 0 0 0,0 1 1 0 0,0-1-1 0 0,0 1 0 0 0,0-1 1 0 0,0 0-1 0 0,0 1 0 0 0,0-1 1 0 0,1 0-1 0 0,-1 1 0 0 0,0-1 1 0 0,0 0-1 0 0,1 1 0 0 0,-1-1 1 0 0,0 0-1 0 0,0 0 0 0 0,1 1 1 0 0,-1-1-1 0 0,0 0 0 0 0,1 0 1 0 0,-1 1-1 0 0,0-1 0 0 0,1 0 1 0 0,-1 0-1 0 0,0 0 0 0 0,1 0 1 0 0,-1 0-1 0 0,0 1 0 0 0,1-1 1 0 0,-1 0-1 0 0,0 0 0 0 0,1 0 1 0 0,-1 0-1 0 0,1 0 0 0 0,-1 0 1 0 0,1 0-1 0 0,1-1-313 0 0,0 0 0 0 0,1 0 1 0 0,-1-1-1 0 0,0 1 0 0 0,0 0 0 0 0,3-4 0 0 0,4-5-7360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6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7367 0 0,'15'107'7767'0'0,"-12"-92"-7125"0"0,9 47 2511 0 0,-9-54-2737 0 0,-1-1 0 0 0,1 0 0 0 0,0 1 0 0 0,0-1 0 0 0,9 13 0 0 0,-11-19-352 0 0,0 1 1 0 0,0-1 0 0 0,0 1-1 0 0,1-1 1 0 0,-1 1 0 0 0,0-1 0 0 0,1 0-1 0 0,-1 0 1 0 0,1 0 0 0 0,-1 0 0 0 0,1 0-1 0 0,0 0 1 0 0,-1 0 0 0 0,1 0-1 0 0,0-1 1 0 0,-1 1 0 0 0,1-1 0 0 0,0 1-1 0 0,3 0 1 0 0,-3-2-25 0 0,1 1 0 0 0,-1 0 0 0 0,0 0 0 0 0,1-1 0 0 0,-1 0 0 0 0,0 1 0 0 0,0-1 0 0 0,1 0 1 0 0,-1 0-1 0 0,0 0 0 0 0,0 0 0 0 0,0-1 0 0 0,2-1 0 0 0,3-3 30 0 0,0-1 0 0 0,0 0 0 0 0,-1 0 1 0 0,0 0-1 0 0,0-1 0 0 0,6-11 0 0 0,-9 14-18 0 0,-1 1-1 0 0,1-1 0 0 0,-1 0 1 0 0,0 0-1 0 0,0-1 1 0 0,-1 1-1 0 0,1 0 1 0 0,-1 0-1 0 0,0-1 0 0 0,0-7 1 0 0,-1 11-29 0 0,-1-1 0 0 0,1 1 0 0 0,0 0 0 0 0,-1-1 0 0 0,0 1 0 0 0,1-1 0 0 0,-1 1 0 0 0,0 0 0 0 0,0 0 0 0 0,-1 0 0 0 0,1-1 0 0 0,0 1 0 0 0,-1 0 0 0 0,1 1 0 0 0,-1-1 0 0 0,0 0 0 0 0,1 0 0 0 0,-1 1 0 0 0,0-1 0 0 0,0 1 0 0 0,0-1 0 0 0,0 1 0 0 0,0 0 0 0 0,0 0 0 0 0,-3-1 0 0 0,-2-1 78 0 0,1 1 0 0 0,-1-1 0 0 0,0 2 0 0 0,-12-3 0 0 0,15 3-157 0 0,1 1 0 0 0,-1 0 0 0 0,1 0-1 0 0,-1 0 1 0 0,1 0 0 0 0,-1 0 0 0 0,1 1 0 0 0,-1 0-1 0 0,1-1 1 0 0,0 1 0 0 0,-6 3 0 0 0,-1 5-707 0 0,7-3 319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7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5063 0 0,'1'10'9738'0'0,"1"14"-6049"0"0,1 24-1409 0 0,3 12-727 0 0,2 20 34 0 0,-2 101-1 0 0,-7-158-2140 0 0,-6 32-1 0 0,9-93-4930 0 0,-2 21-1466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8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10823 0 0,'4'0'119'0'0,"0"0"-1"0"0,0 0 0 0 0,0 1 1 0 0,0-1-1 0 0,0 1 0 0 0,0 0 1 0 0,0 0-1 0 0,0 0 0 0 0,0 0 1 0 0,0 1-1 0 0,3 1 0 0 0,3 2 704 0 0,-1 0-1 0 0,0 1 0 0 0,0 0 0 0 0,0 0 0 0 0,-1 1 0 0 0,0 0 1 0 0,0 0-1 0 0,9 13 0 0 0,-13-15-611 0 0,-1 0 0 0 0,0 0 0 0 0,0 0 0 0 0,0 0 1 0 0,-1 1-1 0 0,0-1 0 0 0,0 1 0 0 0,0 0 0 0 0,-1-1 0 0 0,1 1 0 0 0,-1 0 0 0 0,-1 0 0 0 0,1 0 0 0 0,-1 0 1 0 0,0 0-1 0 0,-2 11 0 0 0,0-4 19 0 0,-1 1-1 0 0,-1-1 1 0 0,-8 21 0 0 0,10-28-181 0 0,-1 0 0 0 0,0-1 0 0 0,0 1 0 0 0,0-1 0 0 0,-1 0 0 0 0,0 0 0 0 0,0 0 1 0 0,0 0-1 0 0,-1 0 0 0 0,-5 3 0 0 0,7-6-91 0 0,0 0 0 0 0,0 0 0 0 0,0-1 0 0 0,0 1 1 0 0,-5 1-1 0 0,7-3-39 0 0,0 0 0 0 0,0 1 0 0 0,0-1 0 0 0,1 0 0 0 0,-1 0 0 0 0,0 0 0 0 0,0 0 0 0 0,0 0 0 0 0,0 0-1 0 0,0 0 1 0 0,1 0 0 0 0,-1 0 0 0 0,0 0 0 0 0,0 0 0 0 0,0 0 0 0 0,0 0 0 0 0,1-1 0 0 0,-1 1 0 0 0,0 0 0 0 0,0-1 0 0 0,1 1 0 0 0,-1-1 0 0 0,0 1 0 0 0,0-1 0 0 0,1 1 0 0 0,-1-1 0 0 0,1 1 0 0 0,-2-2 0 0 0,0-2-661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8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0,'5'14'1141'0'0,"0"1"0"0"0,0-1 0 0 0,-2 1-1 0 0,0 0 1 0 0,0 0 0 0 0,-2 0 0 0 0,1 21-1 0 0,3 28 1478 0 0,-5-64-2600 0 0,0 1 0 0 0,1-1-1 0 0,-1 1 1 0 0,0-1 0 0 0,0 1 0 0 0,0-1 0 0 0,1 1-1 0 0,-1-1 1 0 0,0 0 0 0 0,0 1 0 0 0,1-1-1 0 0,-1 1 1 0 0,0-1 0 0 0,1 0 0 0 0,-1 1-1 0 0,1-1 1 0 0,-1 0 0 0 0,0 1 0 0 0,1-1-1 0 0,-1 0 1 0 0,1 0 0 0 0,-1 1 0 0 0,1-1 0 0 0,-1 0-1 0 0,1 0 1 0 0,-1 0 0 0 0,1 0 0 0 0,-1 0-1 0 0,1 0 1 0 0,-1 0 0 0 0,1 0 0 0 0,-1 0-1 0 0,1 0 1 0 0,-1 0 0 0 0,1 0 0 0 0,-1 0 0 0 0,1 0-1 0 0,-1 0 1 0 0,1 0 0 0 0,-1 0 0 0 0,1-1-1 0 0,-1 1 1 0 0,1-1 0 0 0,26-11-521 0 0,-21 9 340 0 0,7-4-281 0 0,-4 2 83 0 0,-1 1 0 0 0,1 0 0 0 0,16-5 0 0 0,-22 8 336 0 0,0 1 0 0 0,-1-1 0 0 0,1 1 0 0 0,-1 0 0 0 0,1 0 0 0 0,-1 0 0 0 0,1 0 0 0 0,0 0 0 0 0,-1 0 0 0 0,1 1 0 0 0,-1-1 0 0 0,1 1 0 0 0,-1 0 0 0 0,1 0 0 0 0,-1 0 0 0 0,0 0 0 0 0,1 0 0 0 0,-1 0 0 0 0,2 2 0 0 0,18 13 677 0 0,26 15 0 0 0,-41-27-563 0 0,1 0-1 0 0,-1 0 1 0 0,1-1-1 0 0,0 0 1 0 0,1-1-1 0 0,-1 1 1 0 0,15 1-1 0 0,-20-4-86 0 0,0 0-1 0 0,-1 0 1 0 0,1 0-1 0 0,0 0 1 0 0,0 0-1 0 0,0-1 1 0 0,0 1 0 0 0,0-1-1 0 0,-1 0 1 0 0,1 0-1 0 0,0 0 1 0 0,-1 0-1 0 0,1 0 1 0 0,-1-1-1 0 0,1 1 1 0 0,-1-1 0 0 0,1 0-1 0 0,-1 0 1 0 0,0 1-1 0 0,0-1 1 0 0,3-5-1 0 0,-3 4 29 0 0,0 0 0 0 0,0 0 0 0 0,-1 0 0 0 0,1 0 0 0 0,-1-1 0 0 0,0 1-1 0 0,0 0 1 0 0,0-1 0 0 0,-1 1 0 0 0,1-1 0 0 0,-1 1 0 0 0,1-1 0 0 0,-1 1 0 0 0,-1-1-1 0 0,1 1 1 0 0,0-1 0 0 0,-2-5 0 0 0,-1 0-5 0 0,0 1 1 0 0,0-1-1 0 0,0 1 0 0 0,-1 0 1 0 0,0 0-1 0 0,-1 1 0 0 0,0-1 1 0 0,-10-11-1 0 0,11 15-16 0 0,1 0 0 0 0,0 0 0 0 0,-1 1 1 0 0,0 0-1 0 0,0 0 0 0 0,0 0 0 0 0,0 0 0 0 0,0 0 0 0 0,-1 1 0 0 0,1 0 0 0 0,-1 0 0 0 0,0 0 1 0 0,0 1-1 0 0,1-1 0 0 0,-1 1 0 0 0,0 0 0 0 0,-6 0 0 0 0,8 1-2 0 0,0 0 0 0 0,0 1 0 0 0,0 0 1 0 0,0-1-1 0 0,1 1 0 0 0,-1 0 0 0 0,0 0 0 0 0,0 0 0 0 0,1 1 0 0 0,-1-1 0 0 0,0 1 1 0 0,1-1-1 0 0,0 1 0 0 0,-1 0 0 0 0,1 0 0 0 0,0 0 0 0 0,0 0 0 0 0,0 1 0 0 0,0-1 0 0 0,0 0 1 0 0,1 1-1 0 0,-3 3 0 0 0,2-1 0 0 0,-1-1 0 0 0,1 1 0 0 0,1-1 1 0 0,-1 1-1 0 0,1 0 0 0 0,-1 0 0 0 0,1 0 0 0 0,1 0 1 0 0,-1 0-1 0 0,1 0 0 0 0,-1 0 0 0 0,2 8 0 0 0,-1-12-125 0 0,1 1-1 0 0,-1-1 0 0 0,1 1 1 0 0,-1-1-1 0 0,1 1 0 0 0,-1-1 1 0 0,1 1-1 0 0,0-1 0 0 0,1 2 0 0 0,7 6-5745 0 0,2-1-1718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9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15775 0 0,'1'29'3311'0'0,"7"45"0"0"0,-4-47-2518 0 0,2 1-1 0 0,2-1 1 0 0,19 49-1 0 0,-27-75-749 0 0,0 0 0 0 0,1 0 0 0 0,-1-1 0 0 0,1 1 0 0 0,-1 0 0 0 0,1 0 0 0 0,-1 0 0 0 0,1 0 0 0 0,-1 0 0 0 0,1-1 0 0 0,0 1 0 0 0,0 0 0 0 0,-1 0 0 0 0,1-1 0 0 0,0 1 0 0 0,0-1 0 0 0,0 1 0 0 0,1 0 0 0 0,-1-1-30 0 0,-1 0-1 0 0,1 0 1 0 0,-1 0 0 0 0,1 0-1 0 0,-1 0 1 0 0,1 0 0 0 0,0-1-1 0 0,-1 1 1 0 0,1 0 0 0 0,-1 0-1 0 0,1 0 1 0 0,-1-1 0 0 0,1 1-1 0 0,-1 0 1 0 0,1-1 0 0 0,-1 1-1 0 0,0 0 1 0 0,1-1 0 0 0,-1 1-1 0 0,1-1 1 0 0,-1 1 0 0 0,0-1 0 0 0,1 0-1 0 0,3-4-5 0 0,-1-1 1 0 0,0 0-1 0 0,-1 0 0 0 0,4-8 0 0 0,-5 9 28 0 0,25-71-128 0 0,18-45-1193 0 0,-38 104 905 0 0,-5 13 250 0 0,1 0 0 0 0,-1 0-1 0 0,0 0 1 0 0,1 0 0 0 0,0 0-1 0 0,0 0 1 0 0,0 1 0 0 0,1-1-1 0 0,-1 1 1 0 0,1 0 0 0 0,3-4-1 0 0,-6 7 42 0 0,1 0-1 0 0,-1 0 1 0 0,1-1 0 0 0,-1 1-1 0 0,1 0 1 0 0,0 0-1 0 0,-1 0 1 0 0,1 0-1 0 0,-1 0 1 0 0,1 0 0 0 0,0 0-1 0 0,-1 0 1 0 0,1 0-1 0 0,-1 0 1 0 0,1 0 0 0 0,0 0-1 0 0,-1 1 1 0 0,1-1-1 0 0,-1 0 1 0 0,1 0 0 0 0,-1 1-1 0 0,1-1 1 0 0,-1 0-1 0 0,1 1 1 0 0,-1-1-1 0 0,1 0 1 0 0,-1 1 0 0 0,1-1-1 0 0,-1 1 1 0 0,0-1-1 0 0,1 0 1 0 0,-1 1 0 0 0,0-1-1 0 0,1 1 1 0 0,-1 0-1 0 0,1 0 1 0 0,14 26-3505 0 0,-11-17 2051 0 0,2-2 1044 0 0,0 1 0 0 0,0-1 0 0 0,1 1 0 0 0,13 11 0 0 0,-13-13 818 0 0,1-1-1 0 0,0 0 1 0 0,0 0-1 0 0,0-1 1 0 0,1 0-1 0 0,-1-1 1 0 0,1 0-1 0 0,18 6 1 0 0,-23-9-105 0 0,1 0-1 0 0,-1-1 1 0 0,0 1 0 0 0,1-1 0 0 0,-1 0 0 0 0,1-1 0 0 0,-1 1 0 0 0,0-1 0 0 0,1 1 0 0 0,-1-1 0 0 0,0-1 0 0 0,0 1-1 0 0,0 0 1 0 0,1-1 0 0 0,-2 0 0 0 0,1 0 0 0 0,0 0 0 0 0,0-1 0 0 0,-1 1 0 0 0,1-1 0 0 0,4-5 0 0 0,-3 4-28 0 0,-1-1 1 0 0,1 0 0 0 0,-1 0 0 0 0,0-1 0 0 0,0 1-1 0 0,-1-1 1 0 0,0 0 0 0 0,0 0 0 0 0,0 0 0 0 0,-1 0-1 0 0,0 0 1 0 0,0-1 0 0 0,2-10 0 0 0,-4 11-125 0 0,0-1 1 0 0,0 0-1 0 0,0 1 0 0 0,0-1 1 0 0,-1 1-1 0 0,0-1 0 0 0,-1 1 1 0 0,1-1-1 0 0,-4-6 0 0 0,5 12-46 0 0,-1-1-1 0 0,0 1 1 0 0,0-1 0 0 0,0 1-1 0 0,1-1 1 0 0,-1 1-1 0 0,-1 0 1 0 0,1-1-1 0 0,0 1 1 0 0,0 0-1 0 0,0 0 1 0 0,-1 0-1 0 0,1 0 1 0 0,0 0 0 0 0,-1 0-1 0 0,-2-1 1 0 0,3 2 6 0 0,-1 0 1 0 0,0-1 0 0 0,0 1 0 0 0,0 0 0 0 0,1 0 0 0 0,-1 0-1 0 0,0 0 1 0 0,0 0 0 0 0,1 1 0 0 0,-1-1 0 0 0,0 1 0 0 0,0-1-1 0 0,1 1 1 0 0,-1-1 0 0 0,0 1 0 0 0,1 0 0 0 0,-1 0-1 0 0,1 0 1 0 0,-2 1 0 0 0,-4 3 8 0 0,0 0-1 0 0,1 1 1 0 0,0 0-1 0 0,0 0 1 0 0,0 0-1 0 0,1 1 1 0 0,0-1-1 0 0,0 1 1 0 0,-3 8-1 0 0,1-3 116 0 0,1 1 0 0 0,1 0 0 0 0,0 0 0 0 0,-5 23 0 0 0,9-29-63 0 0,0 0 1 0 0,0 0-1 0 0,1 0 1 0 0,-1 1-1 0 0,2-1 0 0 0,-1 0 1 0 0,1 0-1 0 0,0 0 0 0 0,0 0 1 0 0,1-1-1 0 0,0 1 0 0 0,0 0 1 0 0,1 0-1 0 0,0-1 0 0 0,0 0 1 0 0,0 1-1 0 0,1-1 1 0 0,0-1-1 0 0,0 1 0 0 0,0 0 1 0 0,11 9-1 0 0,-10-11-236 0 0,1 1 0 0 0,0-1 1 0 0,0 0-1 0 0,0-1 0 0 0,0 1 0 0 0,0-1 1 0 0,1 0-1 0 0,-1-1 0 0 0,1 0 0 0 0,0 0 1 0 0,-1 0-1 0 0,1-1 0 0 0,0 0 0 0 0,10 0 0 0 0,10-2-5827 0 0,2-5-1947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9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9671 0 0,'11'1'864'0'0,"-2"-1"-696"0"0,1 0-168 0 0,-4 0 0 0 0,0 0 736 0 0,5 0 104 0 0,12-1 24 0 0,14-1 8 0 0,7-1-256 0 0,4-3-48 0 0,-2-2-16 0 0,-8-1 0 0 0,-3 0-904 0 0,-4-2-192 0 0,-5-3-32 0 0,-4 1-5416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1:22:19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10591 0 0,'-1'3'865'0'0,"0"-1"0"0"0,1 1-1 0 0,-1-1 1 0 0,1 1 0 0 0,0-1 0 0 0,0 1-1 0 0,0-1 1 0 0,0 1 0 0 0,0-1-1 0 0,1 4 1 0 0,-1 3-399 0 0,2 232 4425 0 0,-1 3-4372 0 0,-1-242-936 0 0,2 25 1087 0 0,2-14-2428 0 0,-4-13 1510 0 0,0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0AF52E-B768-42B7-B938-45547297E54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410.10878" TargetMode="External"/><Relationship Id="rId3" Type="http://schemas.openxmlformats.org/officeDocument/2006/relationships/hyperlink" Target="https://leanprover-community.github.io/mathematics_in_lean/" TargetMode="External"/><Relationship Id="rId7" Type="http://schemas.openxmlformats.org/officeDocument/2006/relationships/hyperlink" Target="https://arxiv.org/abs/2403.13310v1" TargetMode="External"/><Relationship Id="rId2" Type="http://schemas.openxmlformats.org/officeDocument/2006/relationships/hyperlink" Target="https://hrmacbeth.github.io/math2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US-Math-Formalization/coxeter" TargetMode="External"/><Relationship Id="rId5" Type="http://schemas.openxmlformats.org/officeDocument/2006/relationships/hyperlink" Target="https://github.com/NUS-Math-Formalization/CalculusSkeleton" TargetMode="External"/><Relationship Id="rId4" Type="http://schemas.openxmlformats.org/officeDocument/2006/relationships/hyperlink" Target="https://github.com/lftcm2023/lftcm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16" Type="http://schemas.openxmlformats.org/officeDocument/2006/relationships/image" Target="../media/image111.png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92" Type="http://schemas.openxmlformats.org/officeDocument/2006/relationships/image" Target="../media/image99.png"/><Relationship Id="rId206" Type="http://schemas.openxmlformats.org/officeDocument/2006/relationships/image" Target="../media/image106.png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image" Target="../media/image94.png"/><Relationship Id="rId217" Type="http://schemas.openxmlformats.org/officeDocument/2006/relationships/customXml" Target="../ink/ink108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20" Type="http://schemas.openxmlformats.org/officeDocument/2006/relationships/image" Target="../media/image63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4.png"/><Relationship Id="rId183" Type="http://schemas.openxmlformats.org/officeDocument/2006/relationships/customXml" Target="../ink/ink91.xml"/><Relationship Id="rId218" Type="http://schemas.openxmlformats.org/officeDocument/2006/relationships/image" Target="../media/image112.png"/><Relationship Id="rId24" Type="http://schemas.openxmlformats.org/officeDocument/2006/relationships/image" Target="../media/image15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31" Type="http://schemas.openxmlformats.org/officeDocument/2006/relationships/customXml" Target="../ink/ink65.xml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4" Type="http://schemas.openxmlformats.org/officeDocument/2006/relationships/image" Target="../media/image100.png"/><Relationship Id="rId208" Type="http://schemas.openxmlformats.org/officeDocument/2006/relationships/image" Target="../media/image107.png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image" Target="../media/image95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10.png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8.png"/><Relationship Id="rId204" Type="http://schemas.openxmlformats.org/officeDocument/2006/relationships/image" Target="../media/image105.png"/><Relationship Id="rId220" Type="http://schemas.openxmlformats.org/officeDocument/2006/relationships/image" Target="../media/image113.png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10" Type="http://schemas.openxmlformats.org/officeDocument/2006/relationships/image" Target="../media/image108.png"/><Relationship Id="rId215" Type="http://schemas.openxmlformats.org/officeDocument/2006/relationships/customXml" Target="../ink/ink107.xml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96" Type="http://schemas.openxmlformats.org/officeDocument/2006/relationships/image" Target="../media/image101.png"/><Relationship Id="rId200" Type="http://schemas.openxmlformats.org/officeDocument/2006/relationships/image" Target="../media/image103.png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186" Type="http://schemas.openxmlformats.org/officeDocument/2006/relationships/image" Target="../media/image96.png"/><Relationship Id="rId211" Type="http://schemas.openxmlformats.org/officeDocument/2006/relationships/customXml" Target="../ink/ink105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9.png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Relationship Id="rId198" Type="http://schemas.openxmlformats.org/officeDocument/2006/relationships/image" Target="../media/image102.png"/><Relationship Id="rId202" Type="http://schemas.openxmlformats.org/officeDocument/2006/relationships/image" Target="../media/image104.png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50" Type="http://schemas.openxmlformats.org/officeDocument/2006/relationships/image" Target="../media/image28.png"/><Relationship Id="rId104" Type="http://schemas.openxmlformats.org/officeDocument/2006/relationships/image" Target="../media/image55.png"/><Relationship Id="rId125" Type="http://schemas.openxmlformats.org/officeDocument/2006/relationships/customXml" Target="../ink/ink62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188" Type="http://schemas.openxmlformats.org/officeDocument/2006/relationships/image" Target="../media/image97.png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213" Type="http://schemas.openxmlformats.org/officeDocument/2006/relationships/customXml" Target="../ink/ink106.xml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40" Type="http://schemas.openxmlformats.org/officeDocument/2006/relationships/image" Target="../media/image23.png"/><Relationship Id="rId115" Type="http://schemas.openxmlformats.org/officeDocument/2006/relationships/customXml" Target="../ink/ink57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8674-9712-E488-0B2F-76660DA23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Lean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6AAD4-EA4E-A3EC-3FB6-2D7B4893E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 </a:t>
            </a:r>
            <a:r>
              <a:rPr lang="en-US" dirty="0" err="1"/>
              <a:t>Yutong@NUS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BBF-44AA-6A14-A2F8-541A534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some recent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B48C-E338-FF27-6B44-E05B70626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Search, translate and prove</a:t>
            </a:r>
          </a:p>
        </p:txBody>
      </p:sp>
    </p:spTree>
    <p:extLst>
      <p:ext uri="{BB962C8B-B14F-4D97-AF65-F5344CB8AC3E}">
        <p14:creationId xmlns:p14="http://schemas.microsoft.com/office/powerpoint/2010/main" val="3174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C0CE-16E6-0AEF-3C43-1F41004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translator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B5534-8F86-B0D1-27E1-62175F2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835924"/>
            <a:ext cx="9975273" cy="46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E5D-C348-07D5-EC83-8F4E9C5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translator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B2A28-179F-0146-602A-4E77C4A9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2" y="2312160"/>
            <a:ext cx="7749178" cy="2461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640-3881-B25C-D2AA-F9314F02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24" y="1335024"/>
            <a:ext cx="5162763" cy="47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09B-914E-6227-84EE-914D0AA9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5143-AA8C-6833-23EC-A3F09E11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  <a:p>
            <a:pPr lvl="1"/>
            <a:r>
              <a:rPr lang="en-US" dirty="0"/>
              <a:t>Mechanics of Proof: </a:t>
            </a:r>
            <a:r>
              <a:rPr lang="en-US" dirty="0">
                <a:hlinkClick r:id="rId2"/>
              </a:rPr>
              <a:t>https://hrmacbeth.github.io/math2001/</a:t>
            </a:r>
            <a:endParaRPr lang="en-US" dirty="0"/>
          </a:p>
          <a:p>
            <a:pPr lvl="1"/>
            <a:r>
              <a:rPr lang="en-US" dirty="0"/>
              <a:t>Mathematics in Lean: </a:t>
            </a:r>
            <a:r>
              <a:rPr lang="en-US" dirty="0">
                <a:hlinkClick r:id="rId3"/>
              </a:rPr>
              <a:t>https://leanprover-community.github.io/mathematics_in_lean/</a:t>
            </a:r>
            <a:endParaRPr lang="en-US" dirty="0"/>
          </a:p>
          <a:p>
            <a:pPr lvl="1"/>
            <a:r>
              <a:rPr lang="en-US" dirty="0"/>
              <a:t>Lean for Curious Mathematicians: </a:t>
            </a:r>
            <a:r>
              <a:rPr lang="en-US" dirty="0">
                <a:hlinkClick r:id="rId4"/>
              </a:rPr>
              <a:t>https://github.com/lftcm2023/lftcm2023</a:t>
            </a:r>
            <a:endParaRPr lang="en-US" dirty="0"/>
          </a:p>
          <a:p>
            <a:r>
              <a:rPr lang="en-US" dirty="0"/>
              <a:t>Previous Episodes in NUS-Math-Formalization:</a:t>
            </a:r>
          </a:p>
          <a:p>
            <a:pPr lvl="1"/>
            <a:r>
              <a:rPr lang="en-US" dirty="0"/>
              <a:t>Calculus Game: </a:t>
            </a:r>
            <a:r>
              <a:rPr lang="en-US" dirty="0">
                <a:hlinkClick r:id="rId5"/>
              </a:rPr>
              <a:t>https://github.com/NUS-Math-Formalization/CalculusSkeleton</a:t>
            </a:r>
            <a:endParaRPr lang="en-US" dirty="0"/>
          </a:p>
          <a:p>
            <a:pPr lvl="1"/>
            <a:r>
              <a:rPr lang="en-US" dirty="0"/>
              <a:t>Mathematics in Lean: </a:t>
            </a:r>
            <a:r>
              <a:rPr lang="en-US" dirty="0">
                <a:hlinkClick r:id="rId6"/>
              </a:rPr>
              <a:t>https://github.com/NUS-Math-Formalization/coxeter</a:t>
            </a:r>
            <a:endParaRPr lang="en-US" dirty="0"/>
          </a:p>
          <a:p>
            <a:r>
              <a:rPr lang="en-US" dirty="0"/>
              <a:t>Tools Link:</a:t>
            </a:r>
          </a:p>
          <a:p>
            <a:pPr lvl="1"/>
            <a:r>
              <a:rPr lang="en-US" dirty="0" err="1"/>
              <a:t>Leansearch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https://arxiv.org/abs/2403.13310v1</a:t>
            </a:r>
            <a:endParaRPr lang="en-US" dirty="0"/>
          </a:p>
          <a:p>
            <a:pPr lvl="1"/>
            <a:r>
              <a:rPr lang="en-US" dirty="0"/>
              <a:t>Herald: </a:t>
            </a:r>
            <a:r>
              <a:rPr lang="en-US" dirty="0">
                <a:hlinkClick r:id="rId8"/>
              </a:rPr>
              <a:t>https://arxiv.org/abs/2410.10878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524-0A14-0448-E6F2-D17C3A75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altLang="zh-CN" dirty="0"/>
              <a:t>Theorem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7716-45A4-47BE-6961-C79654F38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proof</a:t>
            </a:r>
          </a:p>
        </p:txBody>
      </p:sp>
    </p:spTree>
    <p:extLst>
      <p:ext uri="{BB962C8B-B14F-4D97-AF65-F5344CB8AC3E}">
        <p14:creationId xmlns:p14="http://schemas.microsoft.com/office/powerpoint/2010/main" val="1359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5A42-E00D-3B4E-1C06-6966AED5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8548-E872-0561-DD11-B9D9593A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300 different tactics in </a:t>
            </a:r>
            <a:r>
              <a:rPr lang="en-US" dirty="0" err="1"/>
              <a:t>Mathlib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C6BDC-EF0A-65B7-B146-06D46F0C2424}"/>
              </a:ext>
            </a:extLst>
          </p:cNvPr>
          <p:cNvSpPr txBox="1"/>
          <p:nvPr/>
        </p:nvSpPr>
        <p:spPr>
          <a:xfrm>
            <a:off x="1350335" y="3487479"/>
            <a:ext cx="53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exact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rw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apply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rfl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calc </a:t>
            </a:r>
            <a:r>
              <a:rPr lang="en-US" sz="24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1078A-6363-F35D-DF69-F6FC4D130DBD}"/>
              </a:ext>
            </a:extLst>
          </p:cNvPr>
          <p:cNvSpPr txBox="1"/>
          <p:nvPr/>
        </p:nvSpPr>
        <p:spPr>
          <a:xfrm>
            <a:off x="1350335" y="3976945"/>
            <a:ext cx="53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Medium: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simp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ring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field_simp</a:t>
            </a:r>
            <a:r>
              <a:rPr lang="en-US" sz="2400" dirty="0"/>
              <a:t>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559B-78E8-B71A-F2F2-9D7E4D8B3CA7}"/>
              </a:ext>
            </a:extLst>
          </p:cNvPr>
          <p:cNvSpPr txBox="1"/>
          <p:nvPr/>
        </p:nvSpPr>
        <p:spPr>
          <a:xfrm>
            <a:off x="1350334" y="4469020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Advanced: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linarith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norm_num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rify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omega</a:t>
            </a:r>
            <a:r>
              <a:rPr lang="en-US" sz="24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CD5C-E47E-493E-E8CE-2E5E18B5DB47}"/>
              </a:ext>
            </a:extLst>
          </p:cNvPr>
          <p:cNvSpPr txBox="1"/>
          <p:nvPr/>
        </p:nvSpPr>
        <p:spPr>
          <a:xfrm>
            <a:off x="1350334" y="4958486"/>
            <a:ext cx="374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aesop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?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2CB3B7-8F70-A4F6-D81D-02B16D414368}"/>
              </a:ext>
            </a:extLst>
          </p:cNvPr>
          <p:cNvSpPr/>
          <p:nvPr/>
        </p:nvSpPr>
        <p:spPr>
          <a:xfrm>
            <a:off x="1254641" y="3515280"/>
            <a:ext cx="5544879" cy="46166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8C524-9252-B48F-2B05-97875268636C}"/>
              </a:ext>
            </a:extLst>
          </p:cNvPr>
          <p:cNvSpPr txBox="1"/>
          <p:nvPr/>
        </p:nvSpPr>
        <p:spPr>
          <a:xfrm>
            <a:off x="7486651" y="3533645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target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C3A8D-6DDE-826F-5174-91E164227B6B}"/>
              </a:ext>
            </a:extLst>
          </p:cNvPr>
          <p:cNvCxnSpPr>
            <a:cxnSpLocks/>
          </p:cNvCxnSpPr>
          <p:nvPr/>
        </p:nvCxnSpPr>
        <p:spPr>
          <a:xfrm>
            <a:off x="6895214" y="3746112"/>
            <a:ext cx="412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F7F162-A756-D733-2788-050B591326D4}"/>
              </a:ext>
            </a:extLst>
          </p:cNvPr>
          <p:cNvSpPr/>
          <p:nvPr/>
        </p:nvSpPr>
        <p:spPr>
          <a:xfrm>
            <a:off x="7639493" y="4469020"/>
            <a:ext cx="643270" cy="24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8B3BF-5325-D493-574F-7B40CB35A093}"/>
              </a:ext>
            </a:extLst>
          </p:cNvPr>
          <p:cNvSpPr txBox="1"/>
          <p:nvPr/>
        </p:nvSpPr>
        <p:spPr>
          <a:xfrm>
            <a:off x="8500730" y="4393096"/>
            <a:ext cx="27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Prove by calculation!</a:t>
            </a:r>
          </a:p>
        </p:txBody>
      </p:sp>
    </p:spTree>
    <p:extLst>
      <p:ext uri="{BB962C8B-B14F-4D97-AF65-F5344CB8AC3E}">
        <p14:creationId xmlns:p14="http://schemas.microsoft.com/office/powerpoint/2010/main" val="112728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73C-CEC2-FAAD-1899-0F7C4010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about Real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0B89-50D0-09DD-5A97-9B05B80A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45044" cy="4023360"/>
          </a:xfrm>
        </p:spPr>
        <p:txBody>
          <a:bodyPr/>
          <a:lstStyle/>
          <a:p>
            <a:r>
              <a:rPr lang="en-US" altLang="zh-CN" dirty="0"/>
              <a:t>Axiomatization: </a:t>
            </a:r>
          </a:p>
          <a:p>
            <a:pPr lvl="1"/>
            <a:r>
              <a:rPr lang="en-US" altLang="zh-CN" dirty="0"/>
              <a:t>To define a theory by stating a set of primitive axioms</a:t>
            </a:r>
          </a:p>
          <a:p>
            <a:r>
              <a:rPr lang="en-US" dirty="0"/>
              <a:t>Rational number: r =(a, b)</a:t>
            </a:r>
          </a:p>
          <a:p>
            <a:pPr lvl="1"/>
            <a:r>
              <a:rPr lang="en-US" dirty="0"/>
              <a:t>a b are </a:t>
            </a:r>
            <a:r>
              <a:rPr lang="en-US" b="1" dirty="0"/>
              <a:t>integers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b ≠ 0, </a:t>
            </a:r>
          </a:p>
          <a:p>
            <a:pPr lvl="1"/>
            <a:r>
              <a:rPr lang="en-US" dirty="0"/>
              <a:t>a b are coprime</a:t>
            </a:r>
          </a:p>
          <a:p>
            <a:r>
              <a:rPr lang="en-US" dirty="0"/>
              <a:t>Real number: </a:t>
            </a:r>
          </a:p>
          <a:p>
            <a:pPr lvl="1"/>
            <a:r>
              <a:rPr lang="en-US" dirty="0"/>
              <a:t>equivalence classes of Cauchy sequences in rational numbers (Completion of Rational)</a:t>
            </a:r>
          </a:p>
          <a:p>
            <a:pPr lvl="1"/>
            <a:r>
              <a:rPr lang="en-US" dirty="0"/>
              <a:t>Pi = 3, 3.1, 3.14, 3.1415, …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674B0-76A1-C303-96E3-4350AD08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51" y="1109332"/>
            <a:ext cx="4634344" cy="2546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F91E7-27F4-13A4-55D2-D73DC111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50" y="4126034"/>
            <a:ext cx="4634345" cy="1996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10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455CA-3380-E61C-C1AF-56AD2234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587C-73B8-4B5B-0DA0-410268F5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about Real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4CBD-D9A3-6BA0-3724-99B618D6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45044" cy="40233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Group</a:t>
            </a:r>
          </a:p>
          <a:p>
            <a:pPr lvl="1"/>
            <a:r>
              <a:rPr lang="en-US" altLang="zh-CN" dirty="0"/>
              <a:t>(ℝ, 0, +)</a:t>
            </a:r>
          </a:p>
          <a:p>
            <a:r>
              <a:rPr lang="en-US" altLang="zh-CN" dirty="0"/>
              <a:t>Add Commutative Group: </a:t>
            </a:r>
          </a:p>
          <a:p>
            <a:pPr lvl="1"/>
            <a:r>
              <a:rPr lang="en-US" altLang="zh-CN" dirty="0"/>
              <a:t>(ℝ, 0, +)</a:t>
            </a:r>
          </a:p>
          <a:p>
            <a:r>
              <a:rPr lang="en-US" dirty="0"/>
              <a:t>Commutative Ring: r =(a, b)</a:t>
            </a:r>
          </a:p>
          <a:p>
            <a:pPr lvl="1"/>
            <a:r>
              <a:rPr lang="en-US" dirty="0"/>
              <a:t>(ℝ, 0, 1, +, *)</a:t>
            </a:r>
          </a:p>
          <a:p>
            <a:r>
              <a:rPr lang="en-US" dirty="0"/>
              <a:t>Group with Zero:</a:t>
            </a:r>
          </a:p>
          <a:p>
            <a:pPr lvl="1"/>
            <a:r>
              <a:rPr lang="en-US" dirty="0"/>
              <a:t>0^-1 = 0</a:t>
            </a:r>
          </a:p>
          <a:p>
            <a:pPr lvl="1"/>
            <a:r>
              <a:rPr lang="en-US" dirty="0"/>
              <a:t>a / 0 = a * 0^-1 = a * 0 = 0</a:t>
            </a:r>
          </a:p>
          <a:p>
            <a:r>
              <a:rPr lang="en-US" dirty="0"/>
              <a:t>Field: </a:t>
            </a:r>
          </a:p>
          <a:p>
            <a:pPr lvl="1"/>
            <a:r>
              <a:rPr lang="en-US" dirty="0"/>
              <a:t>(ℝ, 0, 1, +, 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57757-7327-BC7A-3DE8-9939B5B40147}"/>
              </a:ext>
            </a:extLst>
          </p:cNvPr>
          <p:cNvSpPr txBox="1"/>
          <p:nvPr/>
        </p:nvSpPr>
        <p:spPr>
          <a:xfrm>
            <a:off x="6009289" y="2186150"/>
            <a:ext cx="156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8C87E-C13B-3524-7D4F-772B76A7B9CC}"/>
              </a:ext>
            </a:extLst>
          </p:cNvPr>
          <p:cNvSpPr txBox="1"/>
          <p:nvPr/>
        </p:nvSpPr>
        <p:spPr>
          <a:xfrm>
            <a:off x="6009289" y="2909050"/>
            <a:ext cx="156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abel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20CC-5E35-F5C4-0C64-1FA0F964794D}"/>
              </a:ext>
            </a:extLst>
          </p:cNvPr>
          <p:cNvSpPr txBox="1"/>
          <p:nvPr/>
        </p:nvSpPr>
        <p:spPr>
          <a:xfrm>
            <a:off x="6009289" y="3733268"/>
            <a:ext cx="156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ring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80FB2-C18A-4DAB-1224-BBCA163DCBC9}"/>
              </a:ext>
            </a:extLst>
          </p:cNvPr>
          <p:cNvSpPr txBox="1"/>
          <p:nvPr/>
        </p:nvSpPr>
        <p:spPr>
          <a:xfrm>
            <a:off x="6009288" y="5494595"/>
            <a:ext cx="203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field_simp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285D-AD08-A0F4-DCD5-C3879A8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by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545B-8290-D1FA-6A22-6616A25F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Calc Block: Prove theorem by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97113-3FD2-9DDE-2A51-4952C260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33" y="2987190"/>
            <a:ext cx="6916730" cy="2794577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E788639-14F5-5A5C-6E41-E6B7156D019E}"/>
              </a:ext>
            </a:extLst>
          </p:cNvPr>
          <p:cNvGrpSpPr/>
          <p:nvPr/>
        </p:nvGrpSpPr>
        <p:grpSpPr>
          <a:xfrm>
            <a:off x="1207468" y="3429000"/>
            <a:ext cx="3688560" cy="1974600"/>
            <a:chOff x="1204597" y="2878792"/>
            <a:chExt cx="3688560" cy="197460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FB3F44E-CE34-AA26-F9C4-1DA1A74D0910}"/>
                </a:ext>
              </a:extLst>
            </p:cNvPr>
            <p:cNvGrpSpPr/>
            <p:nvPr/>
          </p:nvGrpSpPr>
          <p:grpSpPr>
            <a:xfrm>
              <a:off x="1708237" y="2878792"/>
              <a:ext cx="1927800" cy="419760"/>
              <a:chOff x="1708237" y="2878792"/>
              <a:chExt cx="1927800" cy="419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BCF5B38-D010-ACD1-4069-D1D939352CAD}"/>
                      </a:ext>
                    </a:extLst>
                  </p14:cNvPr>
                  <p14:cNvContentPartPr/>
                  <p14:nvPr/>
                </p14:nvContentPartPr>
                <p14:xfrm>
                  <a:off x="1708237" y="2996872"/>
                  <a:ext cx="72000" cy="2109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8BCF5B38-D010-ACD1-4069-D1D939352CA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99597" y="2988232"/>
                    <a:ext cx="8964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57B27040-E79E-2D26-16AF-115DB993E95F}"/>
                      </a:ext>
                    </a:extLst>
                  </p14:cNvPr>
                  <p14:cNvContentPartPr/>
                  <p14:nvPr/>
                </p14:nvContentPartPr>
                <p14:xfrm>
                  <a:off x="1865557" y="3040432"/>
                  <a:ext cx="145080" cy="12420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57B27040-E79E-2D26-16AF-115DB993E95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56917" y="3031432"/>
                    <a:ext cx="1627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99E3E915-D6DB-051F-2E19-D003B86F6C09}"/>
                      </a:ext>
                    </a:extLst>
                  </p14:cNvPr>
                  <p14:cNvContentPartPr/>
                  <p14:nvPr/>
                </p14:nvContentPartPr>
                <p14:xfrm>
                  <a:off x="2053477" y="3080032"/>
                  <a:ext cx="104760" cy="2124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99E3E915-D6DB-051F-2E19-D003B86F6C0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044477" y="3071032"/>
                    <a:ext cx="12240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6919508-2EFB-5F98-6262-28C0FDE2715A}"/>
                      </a:ext>
                    </a:extLst>
                  </p14:cNvPr>
                  <p14:cNvContentPartPr/>
                  <p14:nvPr/>
                </p14:nvContentPartPr>
                <p14:xfrm>
                  <a:off x="2115397" y="3004792"/>
                  <a:ext cx="21960" cy="13068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6919508-2EFB-5F98-6262-28C0FDE2715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06757" y="2995792"/>
                    <a:ext cx="3960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596D94DB-5841-8188-56D1-0F90C513E688}"/>
                      </a:ext>
                    </a:extLst>
                  </p14:cNvPr>
                  <p14:cNvContentPartPr/>
                  <p14:nvPr/>
                </p14:nvContentPartPr>
                <p14:xfrm>
                  <a:off x="2245717" y="2892112"/>
                  <a:ext cx="122760" cy="28548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596D94DB-5841-8188-56D1-0F90C513E68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236717" y="2883112"/>
                    <a:ext cx="14040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9B12697C-617B-3544-F48B-B94B7BB0E7AB}"/>
                      </a:ext>
                    </a:extLst>
                  </p14:cNvPr>
                  <p14:cNvContentPartPr/>
                  <p14:nvPr/>
                </p14:nvContentPartPr>
                <p14:xfrm>
                  <a:off x="2409877" y="2943232"/>
                  <a:ext cx="131040" cy="35532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9B12697C-617B-3544-F48B-B94B7BB0E7A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400877" y="2934592"/>
                    <a:ext cx="14868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5DF6402-177E-DBF5-D6F3-B67E5B407775}"/>
                      </a:ext>
                    </a:extLst>
                  </p14:cNvPr>
                  <p14:cNvContentPartPr/>
                  <p14:nvPr/>
                </p14:nvContentPartPr>
                <p14:xfrm>
                  <a:off x="2695357" y="3057352"/>
                  <a:ext cx="68760" cy="8100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5DF6402-177E-DBF5-D6F3-B67E5B40777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6717" y="3048352"/>
                    <a:ext cx="864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E1734839-A390-7777-BFE9-559D80B1A8D7}"/>
                      </a:ext>
                    </a:extLst>
                  </p14:cNvPr>
                  <p14:cNvContentPartPr/>
                  <p14:nvPr/>
                </p14:nvContentPartPr>
                <p14:xfrm>
                  <a:off x="2661877" y="3040072"/>
                  <a:ext cx="110160" cy="10332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E1734839-A390-7777-BFE9-559D80B1A8D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52877" y="3031432"/>
                    <a:ext cx="1278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E887D2CB-B0AE-6970-38EE-1DB6ED958174}"/>
                      </a:ext>
                    </a:extLst>
                  </p14:cNvPr>
                  <p14:cNvContentPartPr/>
                  <p14:nvPr/>
                </p14:nvContentPartPr>
                <p14:xfrm>
                  <a:off x="2869237" y="2948272"/>
                  <a:ext cx="64800" cy="22896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E887D2CB-B0AE-6970-38EE-1DB6ED95817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860597" y="2939632"/>
                    <a:ext cx="824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841A589A-CE04-188D-2EAE-60F4CE2252A5}"/>
                      </a:ext>
                    </a:extLst>
                  </p14:cNvPr>
                  <p14:cNvContentPartPr/>
                  <p14:nvPr/>
                </p14:nvContentPartPr>
                <p14:xfrm>
                  <a:off x="2999557" y="3014152"/>
                  <a:ext cx="167760" cy="16956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841A589A-CE04-188D-2EAE-60F4CE2252A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990557" y="3005152"/>
                    <a:ext cx="18540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5065C791-E8D3-FB59-F895-7D4EFDB66B67}"/>
                      </a:ext>
                    </a:extLst>
                  </p14:cNvPr>
                  <p14:cNvContentPartPr/>
                  <p14:nvPr/>
                </p14:nvContentPartPr>
                <p14:xfrm>
                  <a:off x="3189277" y="3057352"/>
                  <a:ext cx="128160" cy="1152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5065C791-E8D3-FB59-F895-7D4EFDB66B6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180637" y="3048352"/>
                    <a:ext cx="14580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DD5A3558-524F-E485-83D6-160C22476238}"/>
                      </a:ext>
                    </a:extLst>
                  </p14:cNvPr>
                  <p14:cNvContentPartPr/>
                  <p14:nvPr/>
                </p14:nvContentPartPr>
                <p14:xfrm>
                  <a:off x="3260917" y="2960512"/>
                  <a:ext cx="18000" cy="19908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DD5A3558-524F-E485-83D6-160C2247623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251917" y="2951872"/>
                    <a:ext cx="3564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CFE1A23D-51A2-9A78-027E-7236562B1D4F}"/>
                      </a:ext>
                    </a:extLst>
                  </p14:cNvPr>
                  <p14:cNvContentPartPr/>
                  <p14:nvPr/>
                </p14:nvContentPartPr>
                <p14:xfrm>
                  <a:off x="3383317" y="2914072"/>
                  <a:ext cx="126000" cy="27072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CFE1A23D-51A2-9A78-027E-7236562B1D4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374677" y="2905432"/>
                    <a:ext cx="143640" cy="28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F928E62A-1616-6182-820C-AC66568B0486}"/>
                      </a:ext>
                    </a:extLst>
                  </p14:cNvPr>
                  <p14:cNvContentPartPr/>
                  <p14:nvPr/>
                </p14:nvContentPartPr>
                <p14:xfrm>
                  <a:off x="3573037" y="2878792"/>
                  <a:ext cx="63000" cy="29448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F928E62A-1616-6182-820C-AC66568B048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64037" y="2869792"/>
                    <a:ext cx="80640" cy="312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BCA262C-0C47-0FA1-5D2F-4AF7C66B8F7C}"/>
                </a:ext>
              </a:extLst>
            </p:cNvPr>
            <p:cNvGrpSpPr/>
            <p:nvPr/>
          </p:nvGrpSpPr>
          <p:grpSpPr>
            <a:xfrm>
              <a:off x="1208557" y="3478192"/>
              <a:ext cx="164520" cy="132480"/>
              <a:chOff x="1208557" y="3478192"/>
              <a:chExt cx="164520" cy="13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6A187520-E3C3-B620-0BC4-DBBADF73A40B}"/>
                      </a:ext>
                    </a:extLst>
                  </p14:cNvPr>
                  <p14:cNvContentPartPr/>
                  <p14:nvPr/>
                </p14:nvContentPartPr>
                <p14:xfrm>
                  <a:off x="1222957" y="3478192"/>
                  <a:ext cx="150120" cy="1764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6A187520-E3C3-B620-0BC4-DBBADF73A40B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213957" y="3469552"/>
                    <a:ext cx="1677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7DD2C754-911B-A9D5-16D8-6C1CF2AC99A1}"/>
                      </a:ext>
                    </a:extLst>
                  </p14:cNvPr>
                  <p14:cNvContentPartPr/>
                  <p14:nvPr/>
                </p14:nvContentPartPr>
                <p14:xfrm>
                  <a:off x="1208557" y="3586552"/>
                  <a:ext cx="160560" cy="2412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7DD2C754-911B-A9D5-16D8-6C1CF2AC99A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199557" y="3577912"/>
                    <a:ext cx="17820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CF95D9A-3F3F-5491-89DF-FF2479218C1F}"/>
                </a:ext>
              </a:extLst>
            </p:cNvPr>
            <p:cNvGrpSpPr/>
            <p:nvPr/>
          </p:nvGrpSpPr>
          <p:grpSpPr>
            <a:xfrm>
              <a:off x="1704637" y="3474592"/>
              <a:ext cx="819360" cy="205920"/>
              <a:chOff x="1704637" y="3474592"/>
              <a:chExt cx="819360" cy="20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2D3808EF-C258-ADAD-5819-C1D4832FAF81}"/>
                      </a:ext>
                    </a:extLst>
                  </p14:cNvPr>
                  <p14:cNvContentPartPr/>
                  <p14:nvPr/>
                </p14:nvContentPartPr>
                <p14:xfrm>
                  <a:off x="1704637" y="3518152"/>
                  <a:ext cx="162000" cy="16236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2D3808EF-C258-ADAD-5819-C1D4832FAF8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695997" y="3509152"/>
                    <a:ext cx="1796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FFC221A-345F-B2C1-AAB1-EC8E22C6F85C}"/>
                      </a:ext>
                    </a:extLst>
                  </p14:cNvPr>
                  <p14:cNvContentPartPr/>
                  <p14:nvPr/>
                </p14:nvContentPartPr>
                <p14:xfrm>
                  <a:off x="1973917" y="3549112"/>
                  <a:ext cx="96120" cy="8496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FFC221A-345F-B2C1-AAB1-EC8E22C6F85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964917" y="3540112"/>
                    <a:ext cx="11376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8F3DCD77-10D3-AA46-35E8-C5D46375A21F}"/>
                      </a:ext>
                    </a:extLst>
                  </p14:cNvPr>
                  <p14:cNvContentPartPr/>
                  <p14:nvPr/>
                </p14:nvContentPartPr>
                <p14:xfrm>
                  <a:off x="2009197" y="3545152"/>
                  <a:ext cx="77040" cy="8640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8F3DCD77-10D3-AA46-35E8-C5D46375A21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000197" y="3536512"/>
                    <a:ext cx="9468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2F590EC3-6B58-CE76-5E4E-3B8EA775D4D2}"/>
                      </a:ext>
                    </a:extLst>
                  </p14:cNvPr>
                  <p14:cNvContentPartPr/>
                  <p14:nvPr/>
                </p14:nvContentPartPr>
                <p14:xfrm>
                  <a:off x="2150677" y="3521032"/>
                  <a:ext cx="167760" cy="13536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2F590EC3-6B58-CE76-5E4E-3B8EA775D4D2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42037" y="3512392"/>
                    <a:ext cx="18540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AC5A95C9-EF91-7125-04BB-1CEFFEA94EA1}"/>
                      </a:ext>
                    </a:extLst>
                  </p14:cNvPr>
                  <p14:cNvContentPartPr/>
                  <p14:nvPr/>
                </p14:nvContentPartPr>
                <p14:xfrm>
                  <a:off x="2413117" y="3530392"/>
                  <a:ext cx="110880" cy="259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AC5A95C9-EF91-7125-04BB-1CEFFEA94EA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404117" y="3521392"/>
                    <a:ext cx="1285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DCF35AA8-67E4-92D3-5397-07A83168CB45}"/>
                      </a:ext>
                    </a:extLst>
                  </p14:cNvPr>
                  <p14:cNvContentPartPr/>
                  <p14:nvPr/>
                </p14:nvContentPartPr>
                <p14:xfrm>
                  <a:off x="2483677" y="3474592"/>
                  <a:ext cx="10080" cy="19116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DCF35AA8-67E4-92D3-5397-07A83168CB4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474677" y="3465592"/>
                    <a:ext cx="27720" cy="208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08E77A0-6BF5-0DFC-ACDB-82A06ED4A662}"/>
                </a:ext>
              </a:extLst>
            </p:cNvPr>
            <p:cNvGrpSpPr/>
            <p:nvPr/>
          </p:nvGrpSpPr>
          <p:grpSpPr>
            <a:xfrm>
              <a:off x="4244077" y="3365872"/>
              <a:ext cx="488520" cy="296280"/>
              <a:chOff x="4244077" y="3365872"/>
              <a:chExt cx="488520" cy="29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1F6052B-6C9C-C215-931D-ACF01A97990E}"/>
                      </a:ext>
                    </a:extLst>
                  </p14:cNvPr>
                  <p14:cNvContentPartPr/>
                  <p14:nvPr/>
                </p14:nvContentPartPr>
                <p14:xfrm>
                  <a:off x="4244077" y="3429592"/>
                  <a:ext cx="99720" cy="2325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B1F6052B-6C9C-C215-931D-ACF01A97990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235077" y="3420952"/>
                    <a:ext cx="117360" cy="25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E6F2B2D0-744C-B400-84EE-042833085E12}"/>
                      </a:ext>
                    </a:extLst>
                  </p14:cNvPr>
                  <p14:cNvContentPartPr/>
                  <p14:nvPr/>
                </p14:nvContentPartPr>
                <p14:xfrm>
                  <a:off x="4422997" y="3524272"/>
                  <a:ext cx="88920" cy="10476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E6F2B2D0-744C-B400-84EE-042833085E1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413997" y="3515272"/>
                    <a:ext cx="10656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55F5C1E4-AA3D-6337-0ACF-F61556FF27DD}"/>
                      </a:ext>
                    </a:extLst>
                  </p14:cNvPr>
                  <p14:cNvContentPartPr/>
                  <p14:nvPr/>
                </p14:nvContentPartPr>
                <p14:xfrm>
                  <a:off x="4423357" y="3519952"/>
                  <a:ext cx="95400" cy="14076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55F5C1E4-AA3D-6337-0ACF-F61556FF27D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414717" y="3510952"/>
                    <a:ext cx="1130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141DF6B0-1698-9ED5-1CD7-00355FC2070C}"/>
                      </a:ext>
                    </a:extLst>
                  </p14:cNvPr>
                  <p14:cNvContentPartPr/>
                  <p14:nvPr/>
                </p14:nvContentPartPr>
                <p14:xfrm>
                  <a:off x="4621357" y="3365872"/>
                  <a:ext cx="111240" cy="27900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141DF6B0-1698-9ED5-1CD7-00355FC2070C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612357" y="3357232"/>
                    <a:ext cx="128880" cy="29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C41DBE9-099B-D222-C58A-2306570C7378}"/>
                </a:ext>
              </a:extLst>
            </p:cNvPr>
            <p:cNvGrpSpPr/>
            <p:nvPr/>
          </p:nvGrpSpPr>
          <p:grpSpPr>
            <a:xfrm>
              <a:off x="1227637" y="4037272"/>
              <a:ext cx="159120" cy="126000"/>
              <a:chOff x="1227637" y="4037272"/>
              <a:chExt cx="159120" cy="126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D3FE593E-AF27-3398-C94D-6890992D5AA6}"/>
                      </a:ext>
                    </a:extLst>
                  </p14:cNvPr>
                  <p14:cNvContentPartPr/>
                  <p14:nvPr/>
                </p14:nvContentPartPr>
                <p14:xfrm>
                  <a:off x="1227637" y="4037272"/>
                  <a:ext cx="159120" cy="104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D3FE593E-AF27-3398-C94D-6890992D5AA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218997" y="4028632"/>
                    <a:ext cx="17676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4EC81EC8-D1F5-129A-FF47-54C17BD6C993}"/>
                      </a:ext>
                    </a:extLst>
                  </p14:cNvPr>
                  <p14:cNvContentPartPr/>
                  <p14:nvPr/>
                </p14:nvContentPartPr>
                <p14:xfrm>
                  <a:off x="1234837" y="4135912"/>
                  <a:ext cx="140760" cy="273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4EC81EC8-D1F5-129A-FF47-54C17BD6C993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226197" y="4127272"/>
                    <a:ext cx="158400" cy="45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B4A94C5-FCED-3D31-3380-444587652AE2}"/>
                </a:ext>
              </a:extLst>
            </p:cNvPr>
            <p:cNvGrpSpPr/>
            <p:nvPr/>
          </p:nvGrpSpPr>
          <p:grpSpPr>
            <a:xfrm>
              <a:off x="2663317" y="3422392"/>
              <a:ext cx="1412640" cy="275760"/>
              <a:chOff x="2663317" y="3422392"/>
              <a:chExt cx="1412640" cy="275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1D7216B7-189C-2CB3-B1DC-37A0053BE7B9}"/>
                      </a:ext>
                    </a:extLst>
                  </p14:cNvPr>
                  <p14:cNvContentPartPr/>
                  <p14:nvPr/>
                </p14:nvContentPartPr>
                <p14:xfrm>
                  <a:off x="2663317" y="3426352"/>
                  <a:ext cx="92160" cy="25596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1D7216B7-189C-2CB3-B1DC-37A0053BE7B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654677" y="3417712"/>
                    <a:ext cx="10980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CB761E44-68C6-560A-1347-37561B654393}"/>
                      </a:ext>
                    </a:extLst>
                  </p14:cNvPr>
                  <p14:cNvContentPartPr/>
                  <p14:nvPr/>
                </p14:nvContentPartPr>
                <p14:xfrm>
                  <a:off x="2833597" y="3551272"/>
                  <a:ext cx="75240" cy="10872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CB761E44-68C6-560A-1347-37561B65439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824597" y="3542272"/>
                    <a:ext cx="928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9170904-A01B-259C-41FC-14AC090B14BD}"/>
                      </a:ext>
                    </a:extLst>
                  </p14:cNvPr>
                  <p14:cNvContentPartPr/>
                  <p14:nvPr/>
                </p14:nvContentPartPr>
                <p14:xfrm>
                  <a:off x="2854477" y="3564952"/>
                  <a:ext cx="67680" cy="10044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F9170904-A01B-259C-41FC-14AC090B14B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845837" y="3556312"/>
                    <a:ext cx="8532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09873654-55E5-AD91-E263-BC0EF29F7A50}"/>
                      </a:ext>
                    </a:extLst>
                  </p14:cNvPr>
                  <p14:cNvContentPartPr/>
                  <p14:nvPr/>
                </p14:nvContentPartPr>
                <p14:xfrm>
                  <a:off x="2988397" y="3531112"/>
                  <a:ext cx="135000" cy="14040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09873654-55E5-AD91-E263-BC0EF29F7A50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979757" y="3522472"/>
                    <a:ext cx="15264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21C6D136-F10D-43E4-F0A9-9A452783D986}"/>
                      </a:ext>
                    </a:extLst>
                  </p14:cNvPr>
                  <p14:cNvContentPartPr/>
                  <p14:nvPr/>
                </p14:nvContentPartPr>
                <p14:xfrm>
                  <a:off x="3199357" y="3600952"/>
                  <a:ext cx="81720" cy="648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21C6D136-F10D-43E4-F0A9-9A452783D986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190717" y="3592312"/>
                    <a:ext cx="993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6413BF20-5651-F12F-7BEB-3B45EE8F872D}"/>
                      </a:ext>
                    </a:extLst>
                  </p14:cNvPr>
                  <p14:cNvContentPartPr/>
                  <p14:nvPr/>
                </p14:nvContentPartPr>
                <p14:xfrm>
                  <a:off x="3246517" y="3549112"/>
                  <a:ext cx="6840" cy="14904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6413BF20-5651-F12F-7BEB-3B45EE8F872D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237517" y="3540112"/>
                    <a:ext cx="24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5A0352A5-413D-3475-771C-2D5F7E343698}"/>
                      </a:ext>
                    </a:extLst>
                  </p14:cNvPr>
                  <p14:cNvContentPartPr/>
                  <p14:nvPr/>
                </p14:nvContentPartPr>
                <p14:xfrm>
                  <a:off x="3439477" y="3535072"/>
                  <a:ext cx="157680" cy="13860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5A0352A5-413D-3475-771C-2D5F7E34369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430477" y="3526432"/>
                    <a:ext cx="17532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F5A778B5-03D3-4C75-D9F4-51D9294D03A4}"/>
                      </a:ext>
                    </a:extLst>
                  </p14:cNvPr>
                  <p14:cNvContentPartPr/>
                  <p14:nvPr/>
                </p14:nvContentPartPr>
                <p14:xfrm>
                  <a:off x="3638197" y="3528232"/>
                  <a:ext cx="109800" cy="705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F5A778B5-03D3-4C75-D9F4-51D9294D03A4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629197" y="3519232"/>
                    <a:ext cx="12744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9FFDDA55-EFE9-79D5-CB1C-87F06E11DE37}"/>
                      </a:ext>
                    </a:extLst>
                  </p14:cNvPr>
                  <p14:cNvContentPartPr/>
                  <p14:nvPr/>
                </p14:nvContentPartPr>
                <p14:xfrm>
                  <a:off x="3655477" y="3530392"/>
                  <a:ext cx="90000" cy="11376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9FFDDA55-EFE9-79D5-CB1C-87F06E11DE3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646837" y="3521392"/>
                    <a:ext cx="1076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1B34542-C35B-C834-844E-A4EA9FF59D5E}"/>
                      </a:ext>
                    </a:extLst>
                  </p14:cNvPr>
                  <p14:cNvContentPartPr/>
                  <p14:nvPr/>
                </p14:nvContentPartPr>
                <p14:xfrm>
                  <a:off x="3752677" y="3423112"/>
                  <a:ext cx="102600" cy="22284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1B34542-C35B-C834-844E-A4EA9FF59D5E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743677" y="3414112"/>
                    <a:ext cx="12024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65DE5710-B4B5-C21C-6CF1-958490FFCACC}"/>
                      </a:ext>
                    </a:extLst>
                  </p14:cNvPr>
                  <p14:cNvContentPartPr/>
                  <p14:nvPr/>
                </p14:nvContentPartPr>
                <p14:xfrm>
                  <a:off x="3975157" y="3565672"/>
                  <a:ext cx="100800" cy="1656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65DE5710-B4B5-C21C-6CF1-958490FFCAC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966517" y="3556672"/>
                    <a:ext cx="11844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8963F228-9BE6-C8D0-EFAA-095BF2B1A52C}"/>
                      </a:ext>
                    </a:extLst>
                  </p14:cNvPr>
                  <p14:cNvContentPartPr/>
                  <p14:nvPr/>
                </p14:nvContentPartPr>
                <p14:xfrm>
                  <a:off x="4045357" y="3477112"/>
                  <a:ext cx="16920" cy="1731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963F228-9BE6-C8D0-EFAA-095BF2B1A52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036717" y="3468472"/>
                    <a:ext cx="345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0AF5E9ED-12C3-A25F-48EB-F1B149D6809E}"/>
                      </a:ext>
                    </a:extLst>
                  </p14:cNvPr>
                  <p14:cNvContentPartPr/>
                  <p14:nvPr/>
                </p14:nvContentPartPr>
                <p14:xfrm>
                  <a:off x="3380437" y="3422392"/>
                  <a:ext cx="37440" cy="22428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0AF5E9ED-12C3-A25F-48EB-F1B149D6809E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371797" y="3413752"/>
                    <a:ext cx="55080" cy="241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85807F0-5EAB-5415-D4B3-2D8470D63465}"/>
                    </a:ext>
                  </a:extLst>
                </p14:cNvPr>
                <p14:cNvContentPartPr/>
                <p14:nvPr/>
              </p14:nvContentPartPr>
              <p14:xfrm>
                <a:off x="4821877" y="3405472"/>
                <a:ext cx="71280" cy="289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85807F0-5EAB-5415-D4B3-2D8470D634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12877" y="3396472"/>
                  <a:ext cx="88920" cy="307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212E1B2-C8C9-AF3E-723E-62B5FF44FBCB}"/>
                </a:ext>
              </a:extLst>
            </p:cNvPr>
            <p:cNvGrpSpPr/>
            <p:nvPr/>
          </p:nvGrpSpPr>
          <p:grpSpPr>
            <a:xfrm>
              <a:off x="1707517" y="3942592"/>
              <a:ext cx="3129480" cy="308160"/>
              <a:chOff x="1707517" y="3942592"/>
              <a:chExt cx="3129480" cy="308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86999D4-4239-86BC-016A-771C83504449}"/>
                      </a:ext>
                    </a:extLst>
                  </p14:cNvPr>
                  <p14:cNvContentPartPr/>
                  <p14:nvPr/>
                </p14:nvContentPartPr>
                <p14:xfrm>
                  <a:off x="1707517" y="4031152"/>
                  <a:ext cx="131760" cy="14904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286999D4-4239-86BC-016A-771C8350444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698517" y="4022512"/>
                    <a:ext cx="14940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AC90C3D8-F413-EF39-3277-661283EC89FF}"/>
                      </a:ext>
                    </a:extLst>
                  </p14:cNvPr>
                  <p14:cNvContentPartPr/>
                  <p14:nvPr/>
                </p14:nvContentPartPr>
                <p14:xfrm>
                  <a:off x="1897957" y="4046272"/>
                  <a:ext cx="106560" cy="9324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AC90C3D8-F413-EF39-3277-661283EC89FF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889317" y="4037632"/>
                    <a:ext cx="12420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A7D0169A-64AA-9564-65E4-C860AF87DA5F}"/>
                      </a:ext>
                    </a:extLst>
                  </p14:cNvPr>
                  <p14:cNvContentPartPr/>
                  <p14:nvPr/>
                </p14:nvContentPartPr>
                <p14:xfrm>
                  <a:off x="1933597" y="4072912"/>
                  <a:ext cx="89640" cy="9288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A7D0169A-64AA-9564-65E4-C860AF87DA5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924957" y="4064272"/>
                    <a:ext cx="10728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8C0ABA5D-306B-9276-63BE-F8BB2794E5DA}"/>
                      </a:ext>
                    </a:extLst>
                  </p14:cNvPr>
                  <p14:cNvContentPartPr/>
                  <p14:nvPr/>
                </p14:nvContentPartPr>
                <p14:xfrm>
                  <a:off x="2117917" y="4050592"/>
                  <a:ext cx="165600" cy="14976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8C0ABA5D-306B-9276-63BE-F8BB2794E5DA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108917" y="4041952"/>
                    <a:ext cx="18324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A8F23D12-DC50-1CCB-D55C-14846C17DB45}"/>
                      </a:ext>
                    </a:extLst>
                  </p14:cNvPr>
                  <p14:cNvContentPartPr/>
                  <p14:nvPr/>
                </p14:nvContentPartPr>
                <p14:xfrm>
                  <a:off x="2350117" y="4089472"/>
                  <a:ext cx="104760" cy="1152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8F23D12-DC50-1CCB-D55C-14846C17DB4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341117" y="4080832"/>
                    <a:ext cx="12240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34634591-D2AD-FA1A-3D16-C31E21FCE55A}"/>
                      </a:ext>
                    </a:extLst>
                  </p14:cNvPr>
                  <p14:cNvContentPartPr/>
                  <p14:nvPr/>
                </p14:nvContentPartPr>
                <p14:xfrm>
                  <a:off x="2435797" y="3993352"/>
                  <a:ext cx="11880" cy="17676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34634591-D2AD-FA1A-3D16-C31E21FCE55A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426797" y="3984352"/>
                    <a:ext cx="2952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42255668-241A-D06E-AF30-2AC193F9E967}"/>
                      </a:ext>
                    </a:extLst>
                  </p14:cNvPr>
                  <p14:cNvContentPartPr/>
                  <p14:nvPr/>
                </p14:nvContentPartPr>
                <p14:xfrm>
                  <a:off x="2707597" y="3984352"/>
                  <a:ext cx="111960" cy="26496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42255668-241A-D06E-AF30-2AC193F9E967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698597" y="3975712"/>
                    <a:ext cx="12960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FB5B216-769E-AC2A-7FDD-4E6101950EA9}"/>
                      </a:ext>
                    </a:extLst>
                  </p14:cNvPr>
                  <p14:cNvContentPartPr/>
                  <p14:nvPr/>
                </p14:nvContentPartPr>
                <p14:xfrm>
                  <a:off x="2859517" y="4109992"/>
                  <a:ext cx="86400" cy="6264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3FB5B216-769E-AC2A-7FDD-4E6101950EA9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850877" y="4100992"/>
                    <a:ext cx="10404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FE535F11-136C-7A49-44AF-8F6D6F4DD974}"/>
                      </a:ext>
                    </a:extLst>
                  </p14:cNvPr>
                  <p14:cNvContentPartPr/>
                  <p14:nvPr/>
                </p14:nvContentPartPr>
                <p14:xfrm>
                  <a:off x="2896597" y="4091632"/>
                  <a:ext cx="73800" cy="10656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FE535F11-136C-7A49-44AF-8F6D6F4DD974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887957" y="4082632"/>
                    <a:ext cx="9144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F1BB67F8-F28F-9C36-FFE2-365BCF26EBA9}"/>
                      </a:ext>
                    </a:extLst>
                  </p14:cNvPr>
                  <p14:cNvContentPartPr/>
                  <p14:nvPr/>
                </p14:nvContentPartPr>
                <p14:xfrm>
                  <a:off x="3035197" y="4096672"/>
                  <a:ext cx="146520" cy="15408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F1BB67F8-F28F-9C36-FFE2-365BCF26EBA9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3026197" y="4087672"/>
                    <a:ext cx="1641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B6C3F33-7B31-100C-B9F8-9A89F0D473CD}"/>
                      </a:ext>
                    </a:extLst>
                  </p14:cNvPr>
                  <p14:cNvContentPartPr/>
                  <p14:nvPr/>
                </p14:nvContentPartPr>
                <p14:xfrm>
                  <a:off x="3306997" y="4109992"/>
                  <a:ext cx="118080" cy="3960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B6C3F33-7B31-100C-B9F8-9A89F0D473C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3298357" y="4100992"/>
                    <a:ext cx="1357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93028DA7-909A-46C8-4A69-74EF20CED146}"/>
                      </a:ext>
                    </a:extLst>
                  </p14:cNvPr>
                  <p14:cNvContentPartPr/>
                  <p14:nvPr/>
                </p14:nvContentPartPr>
                <p14:xfrm>
                  <a:off x="3360277" y="4062832"/>
                  <a:ext cx="6840" cy="12636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93028DA7-909A-46C8-4A69-74EF20CED146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351637" y="4053832"/>
                    <a:ext cx="2448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F70B5B51-08CF-4DD4-7AC2-A38AA2645BEB}"/>
                      </a:ext>
                    </a:extLst>
                  </p14:cNvPr>
                  <p14:cNvContentPartPr/>
                  <p14:nvPr/>
                </p14:nvContentPartPr>
                <p14:xfrm>
                  <a:off x="2558917" y="3942592"/>
                  <a:ext cx="80640" cy="28152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F70B5B51-08CF-4DD4-7AC2-A38AA2645BEB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550277" y="3933592"/>
                    <a:ext cx="982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C406D210-CA6A-5321-29D9-12E39C05D691}"/>
                      </a:ext>
                    </a:extLst>
                  </p14:cNvPr>
                  <p14:cNvContentPartPr/>
                  <p14:nvPr/>
                </p14:nvContentPartPr>
                <p14:xfrm>
                  <a:off x="3514357" y="4073632"/>
                  <a:ext cx="123480" cy="14760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C406D210-CA6A-5321-29D9-12E39C05D69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505357" y="4064632"/>
                    <a:ext cx="1411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B9AD2631-B6E6-01EA-69B4-15B41C846BF9}"/>
                      </a:ext>
                    </a:extLst>
                  </p14:cNvPr>
                  <p14:cNvContentPartPr/>
                  <p14:nvPr/>
                </p14:nvContentPartPr>
                <p14:xfrm>
                  <a:off x="3652597" y="4100992"/>
                  <a:ext cx="81000" cy="7344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B9AD2631-B6E6-01EA-69B4-15B41C846BF9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643597" y="4092352"/>
                    <a:ext cx="98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346FB1CE-0207-B99D-4BF0-30BE87DA61FF}"/>
                      </a:ext>
                    </a:extLst>
                  </p14:cNvPr>
                  <p14:cNvContentPartPr/>
                  <p14:nvPr/>
                </p14:nvContentPartPr>
                <p14:xfrm>
                  <a:off x="3685717" y="4104952"/>
                  <a:ext cx="64080" cy="6444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346FB1CE-0207-B99D-4BF0-30BE87DA61F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676717" y="4095952"/>
                    <a:ext cx="8172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6B3ED88B-DBD2-187D-3101-DF9F2B3A56E8}"/>
                      </a:ext>
                    </a:extLst>
                  </p14:cNvPr>
                  <p14:cNvContentPartPr/>
                  <p14:nvPr/>
                </p14:nvContentPartPr>
                <p14:xfrm>
                  <a:off x="3786877" y="4015312"/>
                  <a:ext cx="83160" cy="20628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6B3ED88B-DBD2-187D-3101-DF9F2B3A56E8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777877" y="4006672"/>
                    <a:ext cx="10080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A8FD62EA-C2F4-AD1F-6F2F-471F1FD42FF2}"/>
                      </a:ext>
                    </a:extLst>
                  </p14:cNvPr>
                  <p14:cNvContentPartPr/>
                  <p14:nvPr/>
                </p14:nvContentPartPr>
                <p14:xfrm>
                  <a:off x="3926557" y="3995152"/>
                  <a:ext cx="95760" cy="22824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A8FD62EA-C2F4-AD1F-6F2F-471F1FD42FF2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17917" y="3986152"/>
                    <a:ext cx="11340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405786C3-2E69-A7BB-C7A7-BDE1D7FBA5BA}"/>
                      </a:ext>
                    </a:extLst>
                  </p14:cNvPr>
                  <p14:cNvContentPartPr/>
                  <p14:nvPr/>
                </p14:nvContentPartPr>
                <p14:xfrm>
                  <a:off x="4159837" y="4094512"/>
                  <a:ext cx="124560" cy="3780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405786C3-2E69-A7BB-C7A7-BDE1D7FBA5B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50837" y="4085872"/>
                    <a:ext cx="14220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738EE28D-4753-756F-6741-3EFE891ACF23}"/>
                      </a:ext>
                    </a:extLst>
                  </p14:cNvPr>
                  <p14:cNvContentPartPr/>
                  <p14:nvPr/>
                </p14:nvContentPartPr>
                <p14:xfrm>
                  <a:off x="4227877" y="4022152"/>
                  <a:ext cx="16200" cy="16848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738EE28D-4753-756F-6741-3EFE891ACF2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219237" y="4013152"/>
                    <a:ext cx="3384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56A66366-F2A0-985A-DC35-BC3104042292}"/>
                      </a:ext>
                    </a:extLst>
                  </p14:cNvPr>
                  <p14:cNvContentPartPr/>
                  <p14:nvPr/>
                </p14:nvContentPartPr>
                <p14:xfrm>
                  <a:off x="4348117" y="3949072"/>
                  <a:ext cx="113760" cy="25560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56A66366-F2A0-985A-DC35-BC3104042292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339477" y="3940432"/>
                    <a:ext cx="13140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DDD70C3F-6425-933C-DA9D-BE7CD99B9758}"/>
                      </a:ext>
                    </a:extLst>
                  </p14:cNvPr>
                  <p14:cNvContentPartPr/>
                  <p14:nvPr/>
                </p14:nvContentPartPr>
                <p14:xfrm>
                  <a:off x="4530637" y="4077952"/>
                  <a:ext cx="80640" cy="486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DDD70C3F-6425-933C-DA9D-BE7CD99B975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521637" y="4068952"/>
                    <a:ext cx="9828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A1DBB80-3C95-01AC-7F5A-1530588F0FD2}"/>
                      </a:ext>
                    </a:extLst>
                  </p14:cNvPr>
                  <p14:cNvContentPartPr/>
                  <p14:nvPr/>
                </p14:nvContentPartPr>
                <p14:xfrm>
                  <a:off x="4569877" y="4054912"/>
                  <a:ext cx="60480" cy="12204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A1DBB80-3C95-01AC-7F5A-1530588F0FD2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60877" y="4046272"/>
                    <a:ext cx="7812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697E380E-B546-7F3B-B294-CF46C5F6519D}"/>
                      </a:ext>
                    </a:extLst>
                  </p14:cNvPr>
                  <p14:cNvContentPartPr/>
                  <p14:nvPr/>
                </p14:nvContentPartPr>
                <p14:xfrm>
                  <a:off x="4729357" y="3945112"/>
                  <a:ext cx="107640" cy="251640"/>
                </p14:xfrm>
              </p:contentPart>
            </mc:Choice>
            <mc:Fallback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697E380E-B546-7F3B-B294-CF46C5F6519D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720717" y="3936472"/>
                    <a:ext cx="125280" cy="269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55D6D70-35D9-1B47-9DAF-4D640269DDEA}"/>
                </a:ext>
              </a:extLst>
            </p:cNvPr>
            <p:cNvGrpSpPr/>
            <p:nvPr/>
          </p:nvGrpSpPr>
          <p:grpSpPr>
            <a:xfrm>
              <a:off x="1204597" y="4651072"/>
              <a:ext cx="174960" cy="107640"/>
              <a:chOff x="1204597" y="4651072"/>
              <a:chExt cx="174960" cy="107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A58883F3-21A8-690C-F4DB-37B90B036345}"/>
                      </a:ext>
                    </a:extLst>
                  </p14:cNvPr>
                  <p14:cNvContentPartPr/>
                  <p14:nvPr/>
                </p14:nvContentPartPr>
                <p14:xfrm>
                  <a:off x="1204597" y="4651072"/>
                  <a:ext cx="148680" cy="2592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A58883F3-21A8-690C-F4DB-37B90B036345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195957" y="4642432"/>
                    <a:ext cx="1663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ECF91923-E1ED-74AF-110F-22C9D62A94E3}"/>
                      </a:ext>
                    </a:extLst>
                  </p14:cNvPr>
                  <p14:cNvContentPartPr/>
                  <p14:nvPr/>
                </p14:nvContentPartPr>
                <p14:xfrm>
                  <a:off x="1240597" y="4732072"/>
                  <a:ext cx="138960" cy="2664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ECF91923-E1ED-74AF-110F-22C9D62A94E3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231597" y="4723432"/>
                    <a:ext cx="156600" cy="4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F1F0387-F97F-C22D-4F6C-1E1F14A32CC0}"/>
                </a:ext>
              </a:extLst>
            </p:cNvPr>
            <p:cNvGrpSpPr/>
            <p:nvPr/>
          </p:nvGrpSpPr>
          <p:grpSpPr>
            <a:xfrm>
              <a:off x="1719397" y="4638832"/>
              <a:ext cx="741600" cy="169920"/>
              <a:chOff x="1719397" y="4638832"/>
              <a:chExt cx="741600" cy="169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906B12CC-2F9A-10D0-0BC4-982E3614C726}"/>
                      </a:ext>
                    </a:extLst>
                  </p14:cNvPr>
                  <p14:cNvContentPartPr/>
                  <p14:nvPr/>
                </p14:nvContentPartPr>
                <p14:xfrm>
                  <a:off x="1719397" y="4664032"/>
                  <a:ext cx="161280" cy="14472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906B12CC-2F9A-10D0-0BC4-982E3614C726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710397" y="4655392"/>
                    <a:ext cx="1789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07B276A5-5BD0-6573-FDDF-2BE5F6A4C22C}"/>
                      </a:ext>
                    </a:extLst>
                  </p14:cNvPr>
                  <p14:cNvContentPartPr/>
                  <p14:nvPr/>
                </p14:nvContentPartPr>
                <p14:xfrm>
                  <a:off x="1959877" y="4657192"/>
                  <a:ext cx="68760" cy="71640"/>
                </p14:xfrm>
              </p:contentPart>
            </mc:Choice>
            <mc:Fallback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07B276A5-5BD0-6573-FDDF-2BE5F6A4C22C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951237" y="4648192"/>
                    <a:ext cx="8640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BEB99794-D203-6C5A-4884-FA64019BDA85}"/>
                      </a:ext>
                    </a:extLst>
                  </p14:cNvPr>
                  <p14:cNvContentPartPr/>
                  <p14:nvPr/>
                </p14:nvContentPartPr>
                <p14:xfrm>
                  <a:off x="1975357" y="4653592"/>
                  <a:ext cx="49320" cy="10764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BEB99794-D203-6C5A-4884-FA64019BDA85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966357" y="4644952"/>
                    <a:ext cx="6696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7EC7BF6D-E63A-19AF-3421-407F2700D118}"/>
                      </a:ext>
                    </a:extLst>
                  </p14:cNvPr>
                  <p14:cNvContentPartPr/>
                  <p14:nvPr/>
                </p14:nvContentPartPr>
                <p14:xfrm>
                  <a:off x="2148517" y="4674472"/>
                  <a:ext cx="140760" cy="117000"/>
                </p14:xfrm>
              </p:contentPart>
            </mc:Choice>
            <mc:Fallback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7EC7BF6D-E63A-19AF-3421-407F2700D118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139517" y="4665472"/>
                    <a:ext cx="1584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823182D0-DDC1-4736-8117-374892F5C98B}"/>
                      </a:ext>
                    </a:extLst>
                  </p14:cNvPr>
                  <p14:cNvContentPartPr/>
                  <p14:nvPr/>
                </p14:nvContentPartPr>
                <p14:xfrm>
                  <a:off x="2357317" y="4700752"/>
                  <a:ext cx="103680" cy="1584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823182D0-DDC1-4736-8117-374892F5C98B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348317" y="4691752"/>
                    <a:ext cx="12132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E95E5F69-07A2-8FAC-E7AF-64B86489F60A}"/>
                      </a:ext>
                    </a:extLst>
                  </p14:cNvPr>
                  <p14:cNvContentPartPr/>
                  <p14:nvPr/>
                </p14:nvContentPartPr>
                <p14:xfrm>
                  <a:off x="2430037" y="4638832"/>
                  <a:ext cx="8640" cy="126720"/>
                </p14:xfrm>
              </p:contentPart>
            </mc:Choice>
            <mc:Fallback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E95E5F69-07A2-8FAC-E7AF-64B86489F60A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421397" y="4629832"/>
                    <a:ext cx="26280" cy="144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46066A8-C018-F502-F19F-61689EF81FB6}"/>
                </a:ext>
              </a:extLst>
            </p:cNvPr>
            <p:cNvGrpSpPr/>
            <p:nvPr/>
          </p:nvGrpSpPr>
          <p:grpSpPr>
            <a:xfrm>
              <a:off x="2701117" y="4527232"/>
              <a:ext cx="954720" cy="320760"/>
              <a:chOff x="2701117" y="4527232"/>
              <a:chExt cx="954720" cy="32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3E0EE3C8-E958-C1F5-DEBC-AA3008D55B4D}"/>
                      </a:ext>
                    </a:extLst>
                  </p14:cNvPr>
                  <p14:cNvContentPartPr/>
                  <p14:nvPr/>
                </p14:nvContentPartPr>
                <p14:xfrm>
                  <a:off x="2701117" y="4586272"/>
                  <a:ext cx="154080" cy="258840"/>
                </p14:xfrm>
              </p:contentPart>
            </mc:Choice>
            <mc:Fallback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3E0EE3C8-E958-C1F5-DEBC-AA3008D55B4D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692117" y="4577272"/>
                    <a:ext cx="171720" cy="27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9F72C0CE-9D0E-133E-C8B1-7FCA3C3B308E}"/>
                      </a:ext>
                    </a:extLst>
                  </p14:cNvPr>
                  <p14:cNvContentPartPr/>
                  <p14:nvPr/>
                </p14:nvContentPartPr>
                <p14:xfrm>
                  <a:off x="2908117" y="4635952"/>
                  <a:ext cx="100800" cy="113760"/>
                </p14:xfrm>
              </p:contentPart>
            </mc:Choice>
            <mc:Fallback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9F72C0CE-9D0E-133E-C8B1-7FCA3C3B308E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899477" y="4627312"/>
                    <a:ext cx="1184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D8D04DE9-C36C-7F13-4A8F-BFA6523F8D44}"/>
                      </a:ext>
                    </a:extLst>
                  </p14:cNvPr>
                  <p14:cNvContentPartPr/>
                  <p14:nvPr/>
                </p14:nvContentPartPr>
                <p14:xfrm>
                  <a:off x="2938717" y="4647472"/>
                  <a:ext cx="77040" cy="12276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D8D04DE9-C36C-7F13-4A8F-BFA6523F8D44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929717" y="4638472"/>
                    <a:ext cx="9468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6DA64EC6-FD85-3877-26AB-042F2E21FAEF}"/>
                      </a:ext>
                    </a:extLst>
                  </p14:cNvPr>
                  <p14:cNvContentPartPr/>
                  <p14:nvPr/>
                </p14:nvContentPartPr>
                <p14:xfrm>
                  <a:off x="3121597" y="4666192"/>
                  <a:ext cx="129960" cy="15912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6DA64EC6-FD85-3877-26AB-042F2E21FAEF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112597" y="4657192"/>
                    <a:ext cx="14760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47D5696F-6209-B49C-F473-B23F4F4C36F2}"/>
                      </a:ext>
                    </a:extLst>
                  </p14:cNvPr>
                  <p14:cNvContentPartPr/>
                  <p14:nvPr/>
                </p14:nvContentPartPr>
                <p14:xfrm>
                  <a:off x="3076957" y="4527232"/>
                  <a:ext cx="59400" cy="29592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47D5696F-6209-B49C-F473-B23F4F4C36F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067957" y="4518232"/>
                    <a:ext cx="7704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CC3D5E87-1712-CB3C-D639-D752359D633E}"/>
                      </a:ext>
                    </a:extLst>
                  </p14:cNvPr>
                  <p14:cNvContentPartPr/>
                  <p14:nvPr/>
                </p14:nvContentPartPr>
                <p14:xfrm>
                  <a:off x="3308797" y="4615072"/>
                  <a:ext cx="97200" cy="12312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CC3D5E87-1712-CB3C-D639-D752359D633E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300157" y="4606072"/>
                    <a:ext cx="11484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51891C6B-0111-3BDE-9A42-0CD3BCCE72AD}"/>
                      </a:ext>
                    </a:extLst>
                  </p14:cNvPr>
                  <p14:cNvContentPartPr/>
                  <p14:nvPr/>
                </p14:nvContentPartPr>
                <p14:xfrm>
                  <a:off x="3342997" y="4652872"/>
                  <a:ext cx="83880" cy="12636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51891C6B-0111-3BDE-9A42-0CD3BCCE72AD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333997" y="4644232"/>
                    <a:ext cx="10152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3D66A45C-C6C1-B2D7-B1D6-6C2A00C09CA4}"/>
                      </a:ext>
                    </a:extLst>
                  </p14:cNvPr>
                  <p14:cNvContentPartPr/>
                  <p14:nvPr/>
                </p14:nvContentPartPr>
                <p14:xfrm>
                  <a:off x="3465757" y="4568632"/>
                  <a:ext cx="98640" cy="226800"/>
                </p14:xfrm>
              </p:contentPart>
            </mc:Choice>
            <mc:Fallback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3D66A45C-C6C1-B2D7-B1D6-6C2A00C09CA4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456757" y="4559632"/>
                    <a:ext cx="11628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B6481F30-47E1-5667-EB7B-8372100FF303}"/>
                      </a:ext>
                    </a:extLst>
                  </p14:cNvPr>
                  <p14:cNvContentPartPr/>
                  <p14:nvPr/>
                </p14:nvContentPartPr>
                <p14:xfrm>
                  <a:off x="3597877" y="4589512"/>
                  <a:ext cx="57960" cy="258480"/>
                </p14:xfrm>
              </p:contentPart>
            </mc:Choice>
            <mc:Fallback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B6481F30-47E1-5667-EB7B-8372100FF303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588877" y="4580872"/>
                    <a:ext cx="75600" cy="27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55BB61E-B757-463B-1194-BE5D95D61114}"/>
                </a:ext>
              </a:extLst>
            </p:cNvPr>
            <p:cNvGrpSpPr/>
            <p:nvPr/>
          </p:nvGrpSpPr>
          <p:grpSpPr>
            <a:xfrm>
              <a:off x="3832597" y="4532632"/>
              <a:ext cx="727920" cy="320760"/>
              <a:chOff x="3832597" y="4532632"/>
              <a:chExt cx="727920" cy="32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48C6EF69-7A8E-668D-FDBF-CDA9303D2F4E}"/>
                      </a:ext>
                    </a:extLst>
                  </p14:cNvPr>
                  <p14:cNvContentPartPr/>
                  <p14:nvPr/>
                </p14:nvContentPartPr>
                <p14:xfrm>
                  <a:off x="3832597" y="4697872"/>
                  <a:ext cx="120960" cy="14040"/>
                </p14:xfrm>
              </p:contentPart>
            </mc:Choice>
            <mc:Fallback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48C6EF69-7A8E-668D-FDBF-CDA9303D2F4E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823957" y="4689232"/>
                    <a:ext cx="13860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DAC5E3F4-C245-78EA-AF0A-01AF2CA51B98}"/>
                      </a:ext>
                    </a:extLst>
                  </p14:cNvPr>
                  <p14:cNvContentPartPr/>
                  <p14:nvPr/>
                </p14:nvContentPartPr>
                <p14:xfrm>
                  <a:off x="3903157" y="4612912"/>
                  <a:ext cx="19440" cy="167400"/>
                </p14:xfrm>
              </p:contentPart>
            </mc:Choice>
            <mc:Fallback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DAC5E3F4-C245-78EA-AF0A-01AF2CA51B98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894157" y="4603912"/>
                    <a:ext cx="3708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AA87399F-A489-4E4E-4768-41B825F06782}"/>
                      </a:ext>
                    </a:extLst>
                  </p14:cNvPr>
                  <p14:cNvContentPartPr/>
                  <p14:nvPr/>
                </p14:nvContentPartPr>
                <p14:xfrm>
                  <a:off x="4057597" y="4561432"/>
                  <a:ext cx="106920" cy="22392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AA87399F-A489-4E4E-4768-41B825F06782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048597" y="4552432"/>
                    <a:ext cx="12456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4F933703-359B-D428-4333-5A6F86EBFBFE}"/>
                      </a:ext>
                    </a:extLst>
                  </p14:cNvPr>
                  <p14:cNvContentPartPr/>
                  <p14:nvPr/>
                </p14:nvContentPartPr>
                <p14:xfrm>
                  <a:off x="4242637" y="4673032"/>
                  <a:ext cx="67320" cy="74160"/>
                </p14:xfrm>
              </p:contentPart>
            </mc:Choice>
            <mc:Fallback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4F933703-359B-D428-4333-5A6F86EBFBF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233997" y="4664392"/>
                    <a:ext cx="849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D7743A8B-E65A-C2B8-7DB0-1824A0722B96}"/>
                      </a:ext>
                    </a:extLst>
                  </p14:cNvPr>
                  <p14:cNvContentPartPr/>
                  <p14:nvPr/>
                </p14:nvContentPartPr>
                <p14:xfrm>
                  <a:off x="4271437" y="4668352"/>
                  <a:ext cx="61200" cy="103320"/>
                </p14:xfrm>
              </p:contentPart>
            </mc:Choice>
            <mc:Fallback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D7743A8B-E65A-C2B8-7DB0-1824A0722B9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4262437" y="4659352"/>
                    <a:ext cx="788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E471C861-8566-45CB-A87D-0B78B1FDD8D7}"/>
                      </a:ext>
                    </a:extLst>
                  </p14:cNvPr>
                  <p14:cNvContentPartPr/>
                  <p14:nvPr/>
                </p14:nvContentPartPr>
                <p14:xfrm>
                  <a:off x="4422277" y="4532632"/>
                  <a:ext cx="138240" cy="32076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E471C861-8566-45CB-A87D-0B78B1FDD8D7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4413277" y="4523992"/>
                    <a:ext cx="155880" cy="338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36CDD6C-99E5-3A33-457D-50810F2CCE9E}"/>
                  </a:ext>
                </a:extLst>
              </p14:cNvPr>
              <p14:cNvContentPartPr/>
              <p14:nvPr/>
            </p14:nvContentPartPr>
            <p14:xfrm>
              <a:off x="604837" y="5769232"/>
              <a:ext cx="360" cy="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36CDD6C-99E5-3A33-457D-50810F2CCE9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96197" y="57605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926D665-E7E2-C588-A934-2A6E023053BD}"/>
              </a:ext>
            </a:extLst>
          </p:cNvPr>
          <p:cNvGrpSpPr/>
          <p:nvPr/>
        </p:nvGrpSpPr>
        <p:grpSpPr>
          <a:xfrm>
            <a:off x="1138357" y="3093712"/>
            <a:ext cx="328320" cy="259920"/>
            <a:chOff x="1138357" y="3093712"/>
            <a:chExt cx="32832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D99D043-2580-91E5-315A-5E67FEBABB2B}"/>
                    </a:ext>
                  </a:extLst>
                </p14:cNvPr>
                <p14:cNvContentPartPr/>
                <p14:nvPr/>
              </p14:nvContentPartPr>
              <p14:xfrm>
                <a:off x="1138357" y="3093712"/>
                <a:ext cx="203760" cy="50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D99D043-2580-91E5-315A-5E67FEBABB2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9357" y="3084712"/>
                  <a:ext cx="221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E6CEFD5-8B49-E71B-A4EE-2E7567C84C04}"/>
                    </a:ext>
                  </a:extLst>
                </p14:cNvPr>
                <p14:cNvContentPartPr/>
                <p14:nvPr/>
              </p14:nvContentPartPr>
              <p14:xfrm>
                <a:off x="1266517" y="3116752"/>
                <a:ext cx="22680" cy="236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E6CEFD5-8B49-E71B-A4EE-2E7567C84C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257877" y="3108112"/>
                  <a:ext cx="40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6C680F7-9877-B3F6-83A4-575107656A30}"/>
                    </a:ext>
                  </a:extLst>
                </p14:cNvPr>
                <p14:cNvContentPartPr/>
                <p14:nvPr/>
              </p14:nvContentPartPr>
              <p14:xfrm>
                <a:off x="1396837" y="3234112"/>
                <a:ext cx="69840" cy="94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6C680F7-9877-B3F6-83A4-575107656A3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88197" y="3225112"/>
                  <a:ext cx="874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74DE54F-F662-CAF9-4FB3-1DD6202D19B0}"/>
              </a:ext>
            </a:extLst>
          </p:cNvPr>
          <p:cNvGrpSpPr/>
          <p:nvPr/>
        </p:nvGrpSpPr>
        <p:grpSpPr>
          <a:xfrm>
            <a:off x="1756117" y="3160312"/>
            <a:ext cx="654840" cy="242640"/>
            <a:chOff x="1756117" y="3160312"/>
            <a:chExt cx="6548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122FFC-88CE-777D-7461-47FE5ECB9D54}"/>
                    </a:ext>
                  </a:extLst>
                </p14:cNvPr>
                <p14:cNvContentPartPr/>
                <p14:nvPr/>
              </p14:nvContentPartPr>
              <p14:xfrm>
                <a:off x="1756117" y="3229072"/>
                <a:ext cx="9720" cy="173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122FFC-88CE-777D-7461-47FE5ECB9D5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47117" y="3220432"/>
                  <a:ext cx="27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1F69C3F-F677-95DE-84F5-B6C845A6A6BF}"/>
                    </a:ext>
                  </a:extLst>
                </p14:cNvPr>
                <p14:cNvContentPartPr/>
                <p14:nvPr/>
              </p14:nvContentPartPr>
              <p14:xfrm>
                <a:off x="1776997" y="3187672"/>
                <a:ext cx="60480" cy="120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1F69C3F-F677-95DE-84F5-B6C845A6A6B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68357" y="3178672"/>
                  <a:ext cx="78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597F419-ED84-B9A8-DA7C-F6F87FC82BAE}"/>
                    </a:ext>
                  </a:extLst>
                </p14:cNvPr>
                <p14:cNvContentPartPr/>
                <p14:nvPr/>
              </p14:nvContentPartPr>
              <p14:xfrm>
                <a:off x="1944397" y="3200992"/>
                <a:ext cx="152280" cy="90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597F419-ED84-B9A8-DA7C-F6F87FC82BA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35757" y="3191992"/>
                  <a:ext cx="169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9832A34-74B0-B9C3-72B6-6C4ADCE9AFF6}"/>
                    </a:ext>
                  </a:extLst>
                </p14:cNvPr>
                <p14:cNvContentPartPr/>
                <p14:nvPr/>
              </p14:nvContentPartPr>
              <p14:xfrm>
                <a:off x="2205757" y="3160312"/>
                <a:ext cx="205200" cy="134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9832A34-74B0-B9C3-72B6-6C4ADCE9AF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97117" y="3151312"/>
                  <a:ext cx="2228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93EB3C2-1A98-6CB3-C243-C7A58504AFEC}"/>
              </a:ext>
            </a:extLst>
          </p:cNvPr>
          <p:cNvGrpSpPr/>
          <p:nvPr/>
        </p:nvGrpSpPr>
        <p:grpSpPr>
          <a:xfrm>
            <a:off x="2628037" y="3065272"/>
            <a:ext cx="486720" cy="230040"/>
            <a:chOff x="2628037" y="3065272"/>
            <a:chExt cx="48672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8209C42-4A38-7753-0DED-6090D64E4423}"/>
                    </a:ext>
                  </a:extLst>
                </p14:cNvPr>
                <p14:cNvContentPartPr/>
                <p14:nvPr/>
              </p14:nvContentPartPr>
              <p14:xfrm>
                <a:off x="2628037" y="3189832"/>
                <a:ext cx="145080" cy="28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8209C42-4A38-7753-0DED-6090D64E442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19037" y="3181192"/>
                  <a:ext cx="16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BE44360-7F95-2F44-F9EB-97B487F4F6C5}"/>
                    </a:ext>
                  </a:extLst>
                </p14:cNvPr>
                <p14:cNvContentPartPr/>
                <p14:nvPr/>
              </p14:nvContentPartPr>
              <p14:xfrm>
                <a:off x="2712997" y="3090472"/>
                <a:ext cx="3960" cy="204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BE44360-7F95-2F44-F9EB-97B487F4F6C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04357" y="3081472"/>
                  <a:ext cx="21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24FA5B9-6656-2819-811E-D063D54D2E84}"/>
                    </a:ext>
                  </a:extLst>
                </p14:cNvPr>
                <p14:cNvContentPartPr/>
                <p14:nvPr/>
              </p14:nvContentPartPr>
              <p14:xfrm>
                <a:off x="2820997" y="3065272"/>
                <a:ext cx="293760" cy="230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24FA5B9-6656-2819-811E-D063D54D2E8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11997" y="3056272"/>
                  <a:ext cx="3114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3881DF4-3582-0D8B-252E-17F6B28A48CF}"/>
              </a:ext>
            </a:extLst>
          </p:cNvPr>
          <p:cNvGrpSpPr/>
          <p:nvPr/>
        </p:nvGrpSpPr>
        <p:grpSpPr>
          <a:xfrm>
            <a:off x="3410317" y="3024232"/>
            <a:ext cx="1135080" cy="419040"/>
            <a:chOff x="3410317" y="3024232"/>
            <a:chExt cx="113508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BB63E81-8365-7DEE-496F-BA106CEC9B37}"/>
                    </a:ext>
                  </a:extLst>
                </p14:cNvPr>
                <p14:cNvContentPartPr/>
                <p14:nvPr/>
              </p14:nvContentPartPr>
              <p14:xfrm>
                <a:off x="3410317" y="3136912"/>
                <a:ext cx="82440" cy="132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BB63E81-8365-7DEE-496F-BA106CEC9B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01317" y="3128272"/>
                  <a:ext cx="100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B8F0830-7FA4-EF4C-9F4A-035E7B586F38}"/>
                    </a:ext>
                  </a:extLst>
                </p14:cNvPr>
                <p14:cNvContentPartPr/>
                <p14:nvPr/>
              </p14:nvContentPartPr>
              <p14:xfrm>
                <a:off x="3580237" y="3140872"/>
                <a:ext cx="74160" cy="184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B8F0830-7FA4-EF4C-9F4A-035E7B586F3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71597" y="3131872"/>
                  <a:ext cx="91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4E67E2-FCF6-386F-67D2-AAF0382628D4}"/>
                    </a:ext>
                  </a:extLst>
                </p14:cNvPr>
                <p14:cNvContentPartPr/>
                <p14:nvPr/>
              </p14:nvContentPartPr>
              <p14:xfrm>
                <a:off x="3728197" y="3128992"/>
                <a:ext cx="291960" cy="131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4E67E2-FCF6-386F-67D2-AAF0382628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19557" y="3120352"/>
                  <a:ext cx="309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0D2B51D-1434-9AF5-7E2E-D6E93B8CA62A}"/>
                    </a:ext>
                  </a:extLst>
                </p14:cNvPr>
                <p14:cNvContentPartPr/>
                <p14:nvPr/>
              </p14:nvContentPartPr>
              <p14:xfrm>
                <a:off x="4077757" y="3060952"/>
                <a:ext cx="27720" cy="197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0D2B51D-1434-9AF5-7E2E-D6E93B8CA62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68757" y="3052312"/>
                  <a:ext cx="45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85E1F7-C61C-F257-33AC-FF782AB522F5}"/>
                    </a:ext>
                  </a:extLst>
                </p14:cNvPr>
                <p14:cNvContentPartPr/>
                <p14:nvPr/>
              </p14:nvContentPartPr>
              <p14:xfrm>
                <a:off x="4183237" y="3133672"/>
                <a:ext cx="10800" cy="106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85E1F7-C61C-F257-33AC-FF782AB522F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74237" y="3124672"/>
                  <a:ext cx="28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D267D8F-6E48-5E0A-CB37-86F91A41D158}"/>
                    </a:ext>
                  </a:extLst>
                </p14:cNvPr>
                <p14:cNvContentPartPr/>
                <p14:nvPr/>
              </p14:nvContentPartPr>
              <p14:xfrm>
                <a:off x="4201237" y="3035032"/>
                <a:ext cx="24840" cy="10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D267D8F-6E48-5E0A-CB37-86F91A41D15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92597" y="3026392"/>
                  <a:ext cx="42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CDF4018-9706-A27F-BFC9-D64E9ECE708A}"/>
                    </a:ext>
                  </a:extLst>
                </p14:cNvPr>
                <p14:cNvContentPartPr/>
                <p14:nvPr/>
              </p14:nvContentPartPr>
              <p14:xfrm>
                <a:off x="4255237" y="3103792"/>
                <a:ext cx="133920" cy="32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CDF4018-9706-A27F-BFC9-D64E9ECE708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46597" y="3094792"/>
                  <a:ext cx="151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AC6A844-B415-8030-563D-8E742643AE00}"/>
                    </a:ext>
                  </a:extLst>
                </p14:cNvPr>
                <p14:cNvContentPartPr/>
                <p14:nvPr/>
              </p14:nvContentPartPr>
              <p14:xfrm>
                <a:off x="4332277" y="3024232"/>
                <a:ext cx="35280" cy="206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AC6A844-B415-8030-563D-8E742643AE0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23277" y="3015232"/>
                  <a:ext cx="5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B0A05ED-FDDA-5F6F-F9DE-8EAE98954273}"/>
                    </a:ext>
                  </a:extLst>
                </p14:cNvPr>
                <p14:cNvContentPartPr/>
                <p14:nvPr/>
              </p14:nvContentPartPr>
              <p14:xfrm>
                <a:off x="4447117" y="3124672"/>
                <a:ext cx="98280" cy="318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B0A05ED-FDDA-5F6F-F9DE-8EAE9895427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38117" y="3116032"/>
                  <a:ext cx="115920" cy="336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77299C6A-73E2-FFC1-3F93-6BF935538FB8}"/>
              </a:ext>
            </a:extLst>
          </p:cNvPr>
          <p:cNvSpPr txBox="1"/>
          <p:nvPr/>
        </p:nvSpPr>
        <p:spPr>
          <a:xfrm>
            <a:off x="2308357" y="5722883"/>
            <a:ext cx="18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5D1F6C1-2473-BE67-FD8B-E4E8E74EA436}"/>
              </a:ext>
            </a:extLst>
          </p:cNvPr>
          <p:cNvSpPr txBox="1"/>
          <p:nvPr/>
        </p:nvSpPr>
        <p:spPr>
          <a:xfrm>
            <a:off x="7316536" y="5722883"/>
            <a:ext cx="18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Lean 4</a:t>
            </a:r>
          </a:p>
        </p:txBody>
      </p:sp>
    </p:spTree>
    <p:extLst>
      <p:ext uri="{BB962C8B-B14F-4D97-AF65-F5344CB8AC3E}">
        <p14:creationId xmlns:p14="http://schemas.microsoft.com/office/powerpoint/2010/main" val="33911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069-B2CB-B976-1F65-ABD5C7CB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BY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E2568-9DE0-868E-08B5-2B946324D246}"/>
              </a:ext>
            </a:extLst>
          </p:cNvPr>
          <p:cNvSpPr txBox="1"/>
          <p:nvPr/>
        </p:nvSpPr>
        <p:spPr>
          <a:xfrm>
            <a:off x="4720988" y="5370394"/>
            <a:ext cx="27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Proving Inequality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9F41-557D-C859-7B31-5219B999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61" y="2205432"/>
            <a:ext cx="7700806" cy="31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3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0CDD-C845-5B4D-42AD-DFA1146E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by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137A-FB9E-85CC-86C1-29A9C146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calc</a:t>
            </a:r>
            <a:r>
              <a:rPr lang="en-US" dirty="0"/>
              <a:t> block in essence? Some key words.</a:t>
            </a:r>
          </a:p>
          <a:p>
            <a:r>
              <a:rPr lang="en-US" dirty="0"/>
              <a:t>Relations (X</a:t>
            </a:r>
            <a:r>
              <a:rPr lang="en-US" altLang="zh-CN" dirty="0"/>
              <a:t>, </a:t>
            </a:r>
            <a:r>
              <a:rPr lang="zh-CN" altLang="en-US" dirty="0"/>
              <a:t>❤️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Reflexive:</a:t>
            </a:r>
            <a:r>
              <a:rPr lang="en-US" dirty="0"/>
              <a:t> for all x : X, x </a:t>
            </a:r>
            <a:r>
              <a:rPr lang="zh-CN" altLang="en-US" dirty="0"/>
              <a:t>❤️ </a:t>
            </a:r>
            <a:r>
              <a:rPr lang="en-US" altLang="zh-CN" dirty="0"/>
              <a:t>x (=, ~, …)</a:t>
            </a:r>
          </a:p>
          <a:p>
            <a:pPr lvl="1"/>
            <a:r>
              <a:rPr lang="en-US" b="1" dirty="0"/>
              <a:t>Symmetric:</a:t>
            </a:r>
            <a:r>
              <a:rPr lang="en-US" dirty="0"/>
              <a:t> for all x, y : X, x </a:t>
            </a:r>
            <a:r>
              <a:rPr lang="zh-CN" altLang="en-US" dirty="0"/>
              <a:t>❤️ </a:t>
            </a:r>
            <a:r>
              <a:rPr lang="en-US" altLang="zh-CN" dirty="0"/>
              <a:t>y implies y </a:t>
            </a:r>
            <a:r>
              <a:rPr lang="zh-CN" altLang="en-US" dirty="0"/>
              <a:t>❤️ </a:t>
            </a:r>
            <a:r>
              <a:rPr lang="en-US" altLang="zh-CN" dirty="0"/>
              <a:t>x (=, ~, …)</a:t>
            </a:r>
          </a:p>
          <a:p>
            <a:pPr lvl="1"/>
            <a:r>
              <a:rPr lang="en-US" altLang="zh-CN" b="1" dirty="0"/>
              <a:t>Transitive:</a:t>
            </a:r>
            <a:r>
              <a:rPr lang="en-US" altLang="zh-CN" dirty="0"/>
              <a:t> for all x, y, z: X, x </a:t>
            </a:r>
            <a:r>
              <a:rPr lang="zh-CN" altLang="en-US" dirty="0"/>
              <a:t>❤️</a:t>
            </a:r>
            <a:r>
              <a:rPr lang="en-US" altLang="zh-CN" dirty="0"/>
              <a:t>y and y </a:t>
            </a:r>
            <a:r>
              <a:rPr lang="zh-CN" altLang="en-US" dirty="0"/>
              <a:t>❤️ </a:t>
            </a:r>
            <a:r>
              <a:rPr lang="en-US" altLang="zh-CN" dirty="0"/>
              <a:t>z together implies x </a:t>
            </a:r>
            <a:r>
              <a:rPr lang="zh-CN" altLang="en-US" dirty="0"/>
              <a:t>❤️ </a:t>
            </a:r>
            <a:r>
              <a:rPr lang="en-US" altLang="zh-CN" dirty="0"/>
              <a:t>z (&lt;, &lt;=, &gt;, &gt;=, …)</a:t>
            </a:r>
          </a:p>
          <a:p>
            <a:pPr lvl="1"/>
            <a:r>
              <a:rPr lang="en-US" altLang="zh-CN" dirty="0"/>
              <a:t>…</a:t>
            </a:r>
          </a:p>
          <a:p>
            <a:pPr marL="128016" lvl="1" indent="0">
              <a:buNone/>
            </a:pPr>
            <a:r>
              <a:rPr lang="zh-CN" altLang="en-US" sz="2000" dirty="0"/>
              <a:t>❤️ </a:t>
            </a:r>
            <a:r>
              <a:rPr lang="en-US" altLang="zh-CN" sz="2000" dirty="0"/>
              <a:t>is an equivalent relation, if it is reflexive, symmetric and transitive. (=, &lt;-&gt;)</a:t>
            </a:r>
          </a:p>
          <a:p>
            <a:pPr marL="128016" lvl="1" indent="0">
              <a:buNone/>
            </a:pPr>
            <a:r>
              <a:rPr lang="en-US" altLang="zh-CN" sz="2000" dirty="0"/>
              <a:t>Calc block take advantages of `</a:t>
            </a:r>
            <a:r>
              <a:rPr lang="en-US" altLang="zh-CN" sz="2000" b="1" dirty="0"/>
              <a:t>trans</a:t>
            </a:r>
            <a:r>
              <a:rPr lang="en-US" altLang="zh-CN" sz="2000" dirty="0"/>
              <a:t>` relation and ‘connect’ the inequalities</a:t>
            </a:r>
          </a:p>
          <a:p>
            <a:pPr marL="128016" lvl="1" indent="0">
              <a:buNone/>
            </a:pPr>
            <a:endParaRPr lang="en-US" altLang="zh-CN" sz="2000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A18F1-18B3-D71D-D759-5BF1E0C6D60B}"/>
              </a:ext>
            </a:extLst>
          </p:cNvPr>
          <p:cNvSpPr txBox="1"/>
          <p:nvPr/>
        </p:nvSpPr>
        <p:spPr>
          <a:xfrm>
            <a:off x="5339255" y="3059668"/>
            <a:ext cx="93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rfl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65ABA-6189-B505-20DF-E0C707158C7C}"/>
              </a:ext>
            </a:extLst>
          </p:cNvPr>
          <p:cNvSpPr txBox="1"/>
          <p:nvPr/>
        </p:nvSpPr>
        <p:spPr>
          <a:xfrm>
            <a:off x="7005144" y="3429000"/>
            <a:ext cx="165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Eq.symm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DBD6B-F216-6200-5713-24A32DF4256E}"/>
              </a:ext>
            </a:extLst>
          </p:cNvPr>
          <p:cNvSpPr txBox="1"/>
          <p:nvPr/>
        </p:nvSpPr>
        <p:spPr>
          <a:xfrm>
            <a:off x="9824545" y="3613666"/>
            <a:ext cx="1655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le_trans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lt_trans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3EC4F-3908-304E-7268-A8D5CD88A75A}"/>
              </a:ext>
            </a:extLst>
          </p:cNvPr>
          <p:cNvSpPr txBox="1"/>
          <p:nvPr/>
        </p:nvSpPr>
        <p:spPr>
          <a:xfrm>
            <a:off x="1728951" y="5268613"/>
            <a:ext cx="240687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l-P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&lt; y &lt;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1B352-BF10-48EE-0230-8AAA939F3510}"/>
              </a:ext>
            </a:extLst>
          </p:cNvPr>
          <p:cNvSpPr txBox="1"/>
          <p:nvPr/>
        </p:nvSpPr>
        <p:spPr>
          <a:xfrm>
            <a:off x="1728951" y="5484135"/>
            <a:ext cx="8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005E0-0FCD-7393-3ECA-C61E17E51B18}"/>
              </a:ext>
            </a:extLst>
          </p:cNvPr>
          <p:cNvSpPr txBox="1"/>
          <p:nvPr/>
        </p:nvSpPr>
        <p:spPr>
          <a:xfrm>
            <a:off x="2259724" y="5730404"/>
            <a:ext cx="8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D6BFD-88F0-9735-83B4-71C65A725AD1}"/>
              </a:ext>
            </a:extLst>
          </p:cNvPr>
          <p:cNvSpPr txBox="1"/>
          <p:nvPr/>
        </p:nvSpPr>
        <p:spPr>
          <a:xfrm>
            <a:off x="2753711" y="5988796"/>
            <a:ext cx="8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BF38B-078A-1B3A-31A6-74DAEBE2B8D8}"/>
              </a:ext>
            </a:extLst>
          </p:cNvPr>
          <p:cNvSpPr txBox="1"/>
          <p:nvPr/>
        </p:nvSpPr>
        <p:spPr>
          <a:xfrm>
            <a:off x="7688318" y="5558491"/>
            <a:ext cx="333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proof1.trans proof2.trans proof3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22602-CFE3-2B15-CF34-E16476AE984B}"/>
              </a:ext>
            </a:extLst>
          </p:cNvPr>
          <p:cNvSpPr/>
          <p:nvPr/>
        </p:nvSpPr>
        <p:spPr>
          <a:xfrm>
            <a:off x="3841531" y="5617033"/>
            <a:ext cx="362607" cy="236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48D9C8-2B52-DE96-E996-0B9E12FA3BA6}"/>
              </a:ext>
            </a:extLst>
          </p:cNvPr>
          <p:cNvSpPr/>
          <p:nvPr/>
        </p:nvSpPr>
        <p:spPr>
          <a:xfrm>
            <a:off x="6989378" y="5617033"/>
            <a:ext cx="357351" cy="252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5AA28-C525-610E-50DD-3E4F83EBFCDF}"/>
              </a:ext>
            </a:extLst>
          </p:cNvPr>
          <p:cNvSpPr txBox="1"/>
          <p:nvPr/>
        </p:nvSpPr>
        <p:spPr>
          <a:xfrm>
            <a:off x="4598276" y="5310199"/>
            <a:ext cx="299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</a:t>
            </a:r>
          </a:p>
          <a:p>
            <a:r>
              <a:rPr lang="en-US" dirty="0"/>
              <a:t>	_ &lt; x := proof1</a:t>
            </a:r>
          </a:p>
          <a:p>
            <a:r>
              <a:rPr lang="en-US" dirty="0"/>
              <a:t>	_ &lt; y := proof2</a:t>
            </a:r>
          </a:p>
          <a:p>
            <a:r>
              <a:rPr lang="en-US" dirty="0"/>
              <a:t>	_ &lt; z := proof3</a:t>
            </a:r>
          </a:p>
        </p:txBody>
      </p:sp>
    </p:spTree>
    <p:extLst>
      <p:ext uri="{BB962C8B-B14F-4D97-AF65-F5344CB8AC3E}">
        <p14:creationId xmlns:p14="http://schemas.microsoft.com/office/powerpoint/2010/main" val="139363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02B2-E869-A118-52D5-AA8464A7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by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486C-2C64-201C-7995-48BB49DC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Quantifiers</a:t>
            </a:r>
          </a:p>
          <a:p>
            <a:r>
              <a:rPr lang="en-US" dirty="0"/>
              <a:t>Existence Quantifiers</a:t>
            </a:r>
          </a:p>
        </p:txBody>
      </p:sp>
    </p:spTree>
    <p:extLst>
      <p:ext uri="{BB962C8B-B14F-4D97-AF65-F5344CB8AC3E}">
        <p14:creationId xmlns:p14="http://schemas.microsoft.com/office/powerpoint/2010/main" val="343209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2339</TotalTime>
  <Words>524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Tw Cen MT</vt:lpstr>
      <vt:lpstr>Tw Cen MT Condensed</vt:lpstr>
      <vt:lpstr>Wingdings 3</vt:lpstr>
      <vt:lpstr>Integral</vt:lpstr>
      <vt:lpstr>Introduction to Lean 4</vt:lpstr>
      <vt:lpstr>Prove Theorem</vt:lpstr>
      <vt:lpstr>Tactic proof</vt:lpstr>
      <vt:lpstr>Fact about Real number</vt:lpstr>
      <vt:lpstr>Fact about Real number</vt:lpstr>
      <vt:lpstr>Prove by calculation</vt:lpstr>
      <vt:lpstr>Prove BY calculation</vt:lpstr>
      <vt:lpstr>Prove by calculation</vt:lpstr>
      <vt:lpstr>Prove by logic</vt:lpstr>
      <vt:lpstr> some recent Tools</vt:lpstr>
      <vt:lpstr>Lean translator</vt:lpstr>
      <vt:lpstr>Lean translator</vt:lpstr>
      <vt:lpstr>More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Yutong</dc:creator>
  <cp:lastModifiedBy>Wang Yutong</cp:lastModifiedBy>
  <cp:revision>6</cp:revision>
  <dcterms:created xsi:type="dcterms:W3CDTF">2025-02-06T12:19:53Z</dcterms:created>
  <dcterms:modified xsi:type="dcterms:W3CDTF">2025-02-14T02:36:32Z</dcterms:modified>
</cp:coreProperties>
</file>