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1" d="100"/>
          <a:sy n="91" d="100"/>
        </p:scale>
        <p:origin x="108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947914F0-DE33-4935-99E4-FD0176C4FDD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3A34-1BBC-420B-80D0-EF775BA3056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39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4F0-DE33-4935-99E4-FD0176C4FDD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3A34-1BBC-420B-80D0-EF775BA3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356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4F0-DE33-4935-99E4-FD0176C4FDD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3A34-1BBC-420B-80D0-EF775BA3056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098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4F0-DE33-4935-99E4-FD0176C4FDD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3A34-1BBC-420B-80D0-EF775BA3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24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4F0-DE33-4935-99E4-FD0176C4FDD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3A34-1BBC-420B-80D0-EF775BA3056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805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4F0-DE33-4935-99E4-FD0176C4FDD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3A34-1BBC-420B-80D0-EF775BA3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9470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4F0-DE33-4935-99E4-FD0176C4FDD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3A34-1BBC-420B-80D0-EF775BA3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715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4F0-DE33-4935-99E4-FD0176C4FDD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3A34-1BBC-420B-80D0-EF775BA3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809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4F0-DE33-4935-99E4-FD0176C4FDD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3A34-1BBC-420B-80D0-EF775BA3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85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4F0-DE33-4935-99E4-FD0176C4FDD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3A34-1BBC-420B-80D0-EF775BA305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64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7914F0-DE33-4935-99E4-FD0176C4FDD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5F3A34-1BBC-420B-80D0-EF775BA3056C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62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47914F0-DE33-4935-99E4-FD0176C4FDD2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855F3A34-1BBC-420B-80D0-EF775BA3056C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384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101.200.15.5/" TargetMode="External"/><Relationship Id="rId2" Type="http://schemas.openxmlformats.org/officeDocument/2006/relationships/hyperlink" Target="https://github.com/NUS-Math-Formalization/CalculusSkeleton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8674-9712-E488-0B2F-76660DA230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Lean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46AAD4-EA4E-A3EC-3FB6-2D7B4893E02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Wang </a:t>
            </a:r>
            <a:r>
              <a:rPr lang="en-US" dirty="0" err="1"/>
              <a:t>Yutong@NUS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099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1C524-0A14-0448-E6F2-D17C3A75E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Prove </a:t>
            </a:r>
            <a:r>
              <a:rPr lang="en-US" altLang="zh-CN" dirty="0"/>
              <a:t>Theorem by Logic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527716-45A4-47BE-6961-C79654F38E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proof</a:t>
            </a:r>
          </a:p>
        </p:txBody>
      </p:sp>
    </p:spTree>
    <p:extLst>
      <p:ext uri="{BB962C8B-B14F-4D97-AF65-F5344CB8AC3E}">
        <p14:creationId xmlns:p14="http://schemas.microsoft.com/office/powerpoint/2010/main" val="1359356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9963-BAF5-F845-99BD-EDA319C90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Tactics and proof logic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E8534-E52F-3CD1-0A25-84E87208BD9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Logic connectors: and, or</a:t>
            </a:r>
          </a:p>
          <a:p>
            <a:r>
              <a:rPr lang="en-US" dirty="0"/>
              <a:t>Quantifiers: for all …, exists …</a:t>
            </a:r>
          </a:p>
          <a:p>
            <a:r>
              <a:rPr lang="en-US" dirty="0"/>
              <a:t>Logic:</a:t>
            </a:r>
          </a:p>
          <a:p>
            <a:pPr lvl="1"/>
            <a:r>
              <a:rPr lang="en-US" dirty="0"/>
              <a:t>Prove by contradiction</a:t>
            </a:r>
          </a:p>
          <a:p>
            <a:pPr lvl="1"/>
            <a:r>
              <a:rPr lang="en-US" dirty="0"/>
              <a:t>Prove by contraposition</a:t>
            </a:r>
          </a:p>
          <a:p>
            <a:pPr lvl="1"/>
            <a:r>
              <a:rPr lang="en-US" dirty="0"/>
              <a:t>Prove by induction (Natural number)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ED8F9-8D18-3186-2469-E37880C05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0766" y="1417319"/>
            <a:ext cx="4757057" cy="4023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000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6E6B9-F825-2611-9301-01F89D3EC0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numbers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C3A4BC-2E06-08FF-CEB9-48D503ADB6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205" y="2084832"/>
            <a:ext cx="10401705" cy="3128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452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DCFBD-2FF8-2BA1-DD0D-C4F7062BD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numbers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7F9AC06-3B4E-AE7E-09C8-D7ED57ADB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589" y="1774209"/>
            <a:ext cx="9943149" cy="4400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355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93BE2-1E86-0C5F-CA8C-4E2AC11750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Extra links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571081-5608-E213-E794-B7B343EEB92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446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DD32C-FC95-2C76-DE88-3F5BA95EF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277B2-F863-561B-A36B-5A2E5D063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Calculus Game Project </a:t>
            </a:r>
            <a:r>
              <a:rPr lang="en-US" dirty="0">
                <a:hlinkClick r:id="rId2"/>
              </a:rPr>
              <a:t>https://github.com/NUS-Math-Formalization/CalculusSkeleton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HUAWEI Gaokao Project (Contact Me!)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TAS System @ PKU </a:t>
            </a:r>
            <a:r>
              <a:rPr lang="en-US" dirty="0">
                <a:hlinkClick r:id="rId3"/>
              </a:rPr>
              <a:t>http://101.200.15.5/</a:t>
            </a: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Other related stuffs</a:t>
            </a:r>
          </a:p>
        </p:txBody>
      </p:sp>
    </p:spTree>
    <p:extLst>
      <p:ext uri="{BB962C8B-B14F-4D97-AF65-F5344CB8AC3E}">
        <p14:creationId xmlns:p14="http://schemas.microsoft.com/office/powerpoint/2010/main" val="41494844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1690</TotalTime>
  <Words>84</Words>
  <Application>Microsoft Office PowerPoint</Application>
  <PresentationFormat>Widescreen</PresentationFormat>
  <Paragraphs>19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Tw Cen MT</vt:lpstr>
      <vt:lpstr>Tw Cen MT Condensed</vt:lpstr>
      <vt:lpstr>Wingdings 3</vt:lpstr>
      <vt:lpstr>Integral</vt:lpstr>
      <vt:lpstr>Introduction to Lean 4</vt:lpstr>
      <vt:lpstr>Prove Theorem by Logic</vt:lpstr>
      <vt:lpstr>Tactics and proof logic</vt:lpstr>
      <vt:lpstr>Natural numbers</vt:lpstr>
      <vt:lpstr>Natural numbers</vt:lpstr>
      <vt:lpstr>Extra links</vt:lpstr>
      <vt:lpstr>Extra links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Wang Yutong</dc:creator>
  <cp:lastModifiedBy>Wang Yutong</cp:lastModifiedBy>
  <cp:revision>1</cp:revision>
  <dcterms:created xsi:type="dcterms:W3CDTF">2025-02-21T02:27:18Z</dcterms:created>
  <dcterms:modified xsi:type="dcterms:W3CDTF">2025-02-22T06:38:11Z</dcterms:modified>
</cp:coreProperties>
</file>