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61" r:id="rId3"/>
    <p:sldId id="257" r:id="rId4"/>
    <p:sldId id="273" r:id="rId5"/>
    <p:sldId id="275" r:id="rId6"/>
    <p:sldId id="274" r:id="rId7"/>
    <p:sldId id="279" r:id="rId8"/>
    <p:sldId id="280" r:id="rId9"/>
    <p:sldId id="281" r:id="rId10"/>
    <p:sldId id="278" r:id="rId11"/>
    <p:sldId id="282" r:id="rId12"/>
    <p:sldId id="277" r:id="rId13"/>
    <p:sldId id="283" r:id="rId14"/>
    <p:sldId id="284" r:id="rId15"/>
    <p:sldId id="285" r:id="rId16"/>
    <p:sldId id="287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ru-RU" smtClean="0"/>
              <a:t>08.12.2017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ru-RU" smtClean="0"/>
              <a:t>08.12.2017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489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254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73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26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11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390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72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249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11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273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54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81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05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54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0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99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99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66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ru-RU" smtClean="0"/>
              <a:t>08.12.2017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>Как изменить структуру учета предприятия и не сломать его?</a:t>
            </a:r>
            <a:br>
              <a:rPr lang="ru-RU" dirty="0"/>
            </a:br>
            <a:endParaRPr lang="ru-RU" sz="8000" b="1" i="0" baseline="0" dirty="0">
              <a:solidFill>
                <a:srgbClr val="2D2E2D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000" b="0" i="0" dirty="0" smtClean="0">
                <a:solidFill>
                  <a:srgbClr val="D15A3E"/>
                </a:solidFill>
              </a:rPr>
              <a:t>Подзаголовок</a:t>
            </a:r>
            <a:endParaRPr lang="ru-RU" sz="2000" b="0" i="0" dirty="0">
              <a:solidFill>
                <a:srgbClr val="D15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78" y="2400300"/>
            <a:ext cx="1628775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2446" y="2939143"/>
            <a:ext cx="5538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Пусть программисты доработают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375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Проблем</a:t>
            </a:r>
            <a:r>
              <a:rPr lang="ru-RU" dirty="0" smtClean="0"/>
              <a:t>ы</a:t>
            </a:r>
            <a:r>
              <a:rPr lang="uk-UA" dirty="0" smtClean="0"/>
              <a:t> </a:t>
            </a:r>
            <a:r>
              <a:rPr lang="uk-UA" dirty="0" err="1" smtClean="0"/>
              <a:t>программистов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1026" name="Picture 2" descr="Картинки по запросу пробле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" y="2095499"/>
            <a:ext cx="42195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2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Проблем</a:t>
            </a:r>
            <a:r>
              <a:rPr lang="ru-RU" dirty="0"/>
              <a:t>ы</a:t>
            </a:r>
            <a:r>
              <a:rPr lang="uk-UA" dirty="0"/>
              <a:t> </a:t>
            </a:r>
            <a:r>
              <a:rPr lang="uk-UA" dirty="0" err="1"/>
              <a:t>программистов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1026" name="Picture 2" descr="Картинки по запросу пробле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" y="2095499"/>
            <a:ext cx="42195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64587" y="2095499"/>
            <a:ext cx="6132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1.Не полноценность требований</a:t>
            </a:r>
          </a:p>
          <a:p>
            <a:pPr>
              <a:lnSpc>
                <a:spcPct val="150000"/>
              </a:lnSpc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3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Проблем</a:t>
            </a:r>
            <a:r>
              <a:rPr lang="ru-RU" dirty="0"/>
              <a:t>ы</a:t>
            </a:r>
            <a:r>
              <a:rPr lang="uk-UA" dirty="0"/>
              <a:t> </a:t>
            </a:r>
            <a:r>
              <a:rPr lang="uk-UA" dirty="0" err="1"/>
              <a:t>программистов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1026" name="Picture 2" descr="Картинки по запросу пробле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" y="2095499"/>
            <a:ext cx="42195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64587" y="2095499"/>
            <a:ext cx="61320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1.Не полноценность требований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о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существующего ПО</a:t>
            </a:r>
          </a:p>
          <a:p>
            <a:pPr>
              <a:lnSpc>
                <a:spcPct val="150000"/>
              </a:lnSpc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Проблем</a:t>
            </a:r>
            <a:r>
              <a:rPr lang="ru-RU" dirty="0"/>
              <a:t>ы</a:t>
            </a:r>
            <a:r>
              <a:rPr lang="uk-UA" dirty="0"/>
              <a:t> </a:t>
            </a:r>
            <a:r>
              <a:rPr lang="uk-UA" dirty="0" err="1"/>
              <a:t>программистов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1026" name="Picture 2" descr="Картинки по запросу пробле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" y="2095499"/>
            <a:ext cx="42195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64587" y="2095499"/>
            <a:ext cx="61320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1.Не полноценность требований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о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существующего ПО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Сжатые сроки за которые необходимо реализовать изменения</a:t>
            </a:r>
          </a:p>
          <a:p>
            <a:pPr>
              <a:lnSpc>
                <a:spcPct val="150000"/>
              </a:lnSpc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0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694624"/>
            <a:ext cx="5964382" cy="4450346"/>
          </a:xfr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Новая методология нам в помощь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54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артинки по запросу пробле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делать??!!</a:t>
            </a:r>
            <a:endParaRPr lang="ru-RU" dirty="0"/>
          </a:p>
        </p:txBody>
      </p:sp>
      <p:pic>
        <p:nvPicPr>
          <p:cNvPr id="8194" name="Picture 2" descr="Картинки по запросу пробле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1646238"/>
            <a:ext cx="39147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артинки по запросу проблем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1" y="6862354"/>
            <a:ext cx="3914775" cy="482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00065 -0.69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404937"/>
            <a:ext cx="8277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404937"/>
            <a:ext cx="8277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Первое программное обеспечение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95525"/>
            <a:ext cx="7886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404937"/>
            <a:ext cx="8277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73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1964" y="-159407"/>
            <a:ext cx="4315097" cy="709773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66318">
            <a:off x="5091724" y="2089131"/>
            <a:ext cx="890877" cy="26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653299"/>
            <a:ext cx="9601200" cy="2743200"/>
          </a:xfrm>
        </p:spPr>
        <p:txBody>
          <a:bodyPr>
            <a:normAutofit/>
          </a:bodyPr>
          <a:lstStyle/>
          <a:p>
            <a:pPr algn="ctr"/>
            <a:r>
              <a:rPr lang="ru-RU" sz="9600" dirty="0" smtClean="0"/>
              <a:t>Спасибо за внимание</a:t>
            </a:r>
            <a:endParaRPr lang="ru-RU" sz="9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Первое программное обеспечение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95525"/>
            <a:ext cx="7886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7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Первое программное обеспечение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95525"/>
            <a:ext cx="7886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Предприятие это динамическая система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743075"/>
            <a:ext cx="285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Предприятие это динамическая система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348" y="1646238"/>
            <a:ext cx="4707255" cy="42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Предприятие это динамическая система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348" y="1646238"/>
            <a:ext cx="4707255" cy="429433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12" y="1831825"/>
            <a:ext cx="936615" cy="18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Предприятие это динамическая система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348" y="1646238"/>
            <a:ext cx="4707255" cy="429433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12" y="1831825"/>
            <a:ext cx="936615" cy="18787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55" y="2702076"/>
            <a:ext cx="2895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78" y="2400300"/>
            <a:ext cx="1628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Сетка с ромбовидными ячейками (широкоэкранный формат)</Template>
  <TotalTime>0</TotalTime>
  <Words>117</Words>
  <Application>Microsoft Office PowerPoint</Application>
  <PresentationFormat>Широкоэкранный</PresentationFormat>
  <Paragraphs>49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Diamond Grid 16x9</vt:lpstr>
      <vt:lpstr>Как изменить структуру учета предприятия и не сломать его? </vt:lpstr>
      <vt:lpstr>Первое программное обеспечение </vt:lpstr>
      <vt:lpstr>Первое программное обеспечение </vt:lpstr>
      <vt:lpstr>Первое программное обеспечение </vt:lpstr>
      <vt:lpstr>Предприятие это динамическая система </vt:lpstr>
      <vt:lpstr>Предприятие это динамическая система </vt:lpstr>
      <vt:lpstr>Предприятие это динамическая система </vt:lpstr>
      <vt:lpstr>Предприятие это динамическая система </vt:lpstr>
      <vt:lpstr>Решение</vt:lpstr>
      <vt:lpstr>Решение</vt:lpstr>
      <vt:lpstr>Проблемы программистов </vt:lpstr>
      <vt:lpstr>Проблемы программистов </vt:lpstr>
      <vt:lpstr>Проблемы программистов </vt:lpstr>
      <vt:lpstr>Проблемы программистов </vt:lpstr>
      <vt:lpstr>Новая методология нам в помощь</vt:lpstr>
      <vt:lpstr>Презентация PowerPoint</vt:lpstr>
      <vt:lpstr>Что делать??!!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2017-12-07T22:12:37Z</dcterms:created>
  <dcterms:modified xsi:type="dcterms:W3CDTF">2017-12-08T01:56:34Z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