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1" y="242900"/>
            <a:ext cx="8839200" cy="584675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09668" y="444370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94036" y="407821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63995" y="2262148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88690" y="384166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59398" y="393275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2316" y="4617083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3" y="400646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82412" y="4020515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6268" y="4530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57768" y="382662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56848" y="3983496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20800" y="38968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42751" y="38081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57460" y="39009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46165" y="38385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91239" y="39221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27287" y="400882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51440" y="41760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74435" y="39286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>
            <a:off x="6510483" y="4015046"/>
            <a:ext cx="1440957" cy="303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51440" y="44990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6510483" y="4015354"/>
            <a:ext cx="1440957" cy="6265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51440" y="48219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510483" y="4015354"/>
            <a:ext cx="1440957" cy="9495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51440" y="51449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510483" y="4015354"/>
            <a:ext cx="1440957" cy="12724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86099" y="3668022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94787" y="336701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493410" y="2978813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60669" y="4374947"/>
            <a:ext cx="88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for each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89889" y="521995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96963" y="4700407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62467" y="40919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7744" y="40783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05882" y="373717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9558" y="4648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82384" y="41852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51440" y="38406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10483" y="3983496"/>
            <a:ext cx="1440957" cy="31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738788" y="38238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02669" y="297881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 flipV="1">
            <a:off x="3557460" y="3981485"/>
            <a:ext cx="385291" cy="62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01561" y="3049621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30777" y="3158190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CB1F9307-DD28-41C9-8B89-14F16F08FCB9}"/>
              </a:ext>
            </a:extLst>
          </p:cNvPr>
          <p:cNvCxnSpPr>
            <a:cxnSpLocks/>
            <a:stCxn id="51" idx="0"/>
            <a:endCxn id="82" idx="1"/>
          </p:cNvCxnSpPr>
          <p:nvPr/>
        </p:nvCxnSpPr>
        <p:spPr>
          <a:xfrm rot="5400000" flipH="1" flipV="1">
            <a:off x="3397849" y="3377774"/>
            <a:ext cx="800856" cy="24558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3E406892-1DD2-4A41-BC10-8C62C3332E9C}"/>
              </a:ext>
            </a:extLst>
          </p:cNvPr>
          <p:cNvSpPr/>
          <p:nvPr/>
        </p:nvSpPr>
        <p:spPr>
          <a:xfrm>
            <a:off x="3921070" y="29267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UniqueAdminList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B6B48C47-D8DF-4127-8D15-20D74F26A4C3}"/>
              </a:ext>
            </a:extLst>
          </p:cNvPr>
          <p:cNvSpPr/>
          <p:nvPr/>
        </p:nvSpPr>
        <p:spPr>
          <a:xfrm>
            <a:off x="5631357" y="289734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Admin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CEBB3BA1-2193-4C41-B8D7-2D5D4CABC993}"/>
              </a:ext>
            </a:extLst>
          </p:cNvPr>
          <p:cNvSpPr/>
          <p:nvPr/>
        </p:nvSpPr>
        <p:spPr>
          <a:xfrm>
            <a:off x="5077691" y="297532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D5B73A90-8A96-426D-B950-62E6A856C2AA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5313739" y="3062013"/>
            <a:ext cx="317618" cy="87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F61F44C8-A9B8-4A8A-AD05-1B7E4F777787}"/>
              </a:ext>
            </a:extLst>
          </p:cNvPr>
          <p:cNvSpPr/>
          <p:nvPr/>
        </p:nvSpPr>
        <p:spPr>
          <a:xfrm>
            <a:off x="6353644" y="29642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F63D8190-1F79-412D-A570-C7EB41B47F55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589692" y="3050981"/>
            <a:ext cx="1334314" cy="1731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32E9A715-EC5A-400A-B74E-D05A8EB16E0B}"/>
              </a:ext>
            </a:extLst>
          </p:cNvPr>
          <p:cNvSpPr/>
          <p:nvPr/>
        </p:nvSpPr>
        <p:spPr>
          <a:xfrm>
            <a:off x="7924006" y="3081234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AD43284B-15FB-4344-B6A8-6D02497B80E5}"/>
              </a:ext>
            </a:extLst>
          </p:cNvPr>
          <p:cNvSpPr/>
          <p:nvPr/>
        </p:nvSpPr>
        <p:spPr>
          <a:xfrm>
            <a:off x="7924007" y="3438777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7C844078-B987-40E4-B4F2-85BD7552F5C0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>
            <a:off x="6589692" y="3050981"/>
            <a:ext cx="1334315" cy="530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922D981E-570A-482E-8800-1C57A76D76DA}"/>
              </a:ext>
            </a:extLst>
          </p:cNvPr>
          <p:cNvSpPr/>
          <p:nvPr/>
        </p:nvSpPr>
        <p:spPr>
          <a:xfrm>
            <a:off x="3927199" y="2117151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UniqueJobList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106">
            <a:extLst>
              <a:ext uri="{FF2B5EF4-FFF2-40B4-BE49-F238E27FC236}">
                <a16:creationId xmlns:a16="http://schemas.microsoft.com/office/drawing/2014/main" id="{1A6AFCDA-BC83-4CD7-96D8-C83F466B295D}"/>
              </a:ext>
            </a:extLst>
          </p:cNvPr>
          <p:cNvCxnSpPr>
            <a:cxnSpLocks/>
            <a:stCxn id="51" idx="0"/>
            <a:endCxn id="57" idx="1"/>
          </p:cNvCxnSpPr>
          <p:nvPr/>
        </p:nvCxnSpPr>
        <p:spPr>
          <a:xfrm rot="5400000" flipH="1" flipV="1">
            <a:off x="2996109" y="2969906"/>
            <a:ext cx="1610464" cy="25171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8741BBB6-782F-4D4D-BF1A-B6825A4E74CB}"/>
              </a:ext>
            </a:extLst>
          </p:cNvPr>
          <p:cNvSpPr/>
          <p:nvPr/>
        </p:nvSpPr>
        <p:spPr>
          <a:xfrm>
            <a:off x="3922239" y="756663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UniqueMachineList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4E6A6D33-6CFD-4AE4-BA22-BEE4FC9970DF}"/>
              </a:ext>
            </a:extLst>
          </p:cNvPr>
          <p:cNvCxnSpPr>
            <a:cxnSpLocks/>
            <a:stCxn id="51" idx="0"/>
            <a:endCxn id="67" idx="1"/>
          </p:cNvCxnSpPr>
          <p:nvPr/>
        </p:nvCxnSpPr>
        <p:spPr>
          <a:xfrm rot="5400000" flipH="1" flipV="1">
            <a:off x="2313385" y="2292142"/>
            <a:ext cx="2970952" cy="24675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37F9E9DC-CB6B-4981-8CFA-AFE2B498146E}"/>
              </a:ext>
            </a:extLst>
          </p:cNvPr>
          <p:cNvSpPr/>
          <p:nvPr/>
        </p:nvSpPr>
        <p:spPr>
          <a:xfrm>
            <a:off x="5077691" y="22335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E073083B-98F5-402A-8651-9EE9C8537F5D}"/>
              </a:ext>
            </a:extLst>
          </p:cNvPr>
          <p:cNvSpPr/>
          <p:nvPr/>
        </p:nvSpPr>
        <p:spPr>
          <a:xfrm>
            <a:off x="5076029" y="8527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87166F3F-0F0E-4020-B4A4-74E3835E46A8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>
          <a:xfrm>
            <a:off x="5313739" y="2320204"/>
            <a:ext cx="293844" cy="56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03F0BE74-DA50-445B-8C7B-B3DF97B36E3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5312077" y="939414"/>
            <a:ext cx="295506" cy="23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71A51955-8CD3-4434-9E40-4BC7F3243F18}"/>
              </a:ext>
            </a:extLst>
          </p:cNvPr>
          <p:cNvSpPr/>
          <p:nvPr/>
        </p:nvSpPr>
        <p:spPr>
          <a:xfrm>
            <a:off x="5607583" y="215247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1526FEB3-E8CD-4684-955C-04DDF76C0368}"/>
              </a:ext>
            </a:extLst>
          </p:cNvPr>
          <p:cNvSpPr/>
          <p:nvPr/>
        </p:nvSpPr>
        <p:spPr>
          <a:xfrm>
            <a:off x="5607583" y="76834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Machine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4BC51942-8D51-4C81-90A6-84629D6CE5E4}"/>
              </a:ext>
            </a:extLst>
          </p:cNvPr>
          <p:cNvSpPr/>
          <p:nvPr/>
        </p:nvSpPr>
        <p:spPr>
          <a:xfrm>
            <a:off x="6311595" y="85272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6A463C38-BAA0-4B17-B275-E9F06D83FB01}"/>
              </a:ext>
            </a:extLst>
          </p:cNvPr>
          <p:cNvSpPr/>
          <p:nvPr/>
        </p:nvSpPr>
        <p:spPr>
          <a:xfrm>
            <a:off x="6315769" y="22253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854B11E3-2505-4E0A-AE6D-3F98080F35AF}"/>
              </a:ext>
            </a:extLst>
          </p:cNvPr>
          <p:cNvSpPr/>
          <p:nvPr/>
        </p:nvSpPr>
        <p:spPr>
          <a:xfrm>
            <a:off x="7924006" y="2618033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78">
            <a:extLst>
              <a:ext uri="{FF2B5EF4-FFF2-40B4-BE49-F238E27FC236}">
                <a16:creationId xmlns:a16="http://schemas.microsoft.com/office/drawing/2014/main" id="{D32DBDE2-C3AE-457B-90D4-7C4F8FA8D13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6551817" y="2312081"/>
            <a:ext cx="1372189" cy="4488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5F32CB65-3074-4202-A33F-809F01C8B63C}"/>
              </a:ext>
            </a:extLst>
          </p:cNvPr>
          <p:cNvSpPr/>
          <p:nvPr/>
        </p:nvSpPr>
        <p:spPr>
          <a:xfrm>
            <a:off x="7938357" y="2250720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5" name="Elbow Connector 78">
            <a:extLst>
              <a:ext uri="{FF2B5EF4-FFF2-40B4-BE49-F238E27FC236}">
                <a16:creationId xmlns:a16="http://schemas.microsoft.com/office/drawing/2014/main" id="{2F74F8B5-6E28-4721-8BFE-E940B61C6D68}"/>
              </a:ext>
            </a:extLst>
          </p:cNvPr>
          <p:cNvCxnSpPr>
            <a:cxnSpLocks/>
            <a:stCxn id="103" idx="3"/>
            <a:endCxn id="134" idx="1"/>
          </p:cNvCxnSpPr>
          <p:nvPr/>
        </p:nvCxnSpPr>
        <p:spPr>
          <a:xfrm>
            <a:off x="6551817" y="2312081"/>
            <a:ext cx="1386540" cy="815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556D06F9-C36A-4534-B480-B13976F2CD1E}"/>
              </a:ext>
            </a:extLst>
          </p:cNvPr>
          <p:cNvSpPr/>
          <p:nvPr/>
        </p:nvSpPr>
        <p:spPr>
          <a:xfrm>
            <a:off x="7919805" y="1854091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65B0586E-EEB1-473D-9E5B-9E3B69CBA047}"/>
              </a:ext>
            </a:extLst>
          </p:cNvPr>
          <p:cNvCxnSpPr>
            <a:cxnSpLocks/>
            <a:stCxn id="103" idx="3"/>
            <a:endCxn id="138" idx="1"/>
          </p:cNvCxnSpPr>
          <p:nvPr/>
        </p:nvCxnSpPr>
        <p:spPr>
          <a:xfrm flipV="1">
            <a:off x="6551817" y="1996983"/>
            <a:ext cx="1367988" cy="3150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65DC92D2-4418-4CFC-9929-F51FBE58847E}"/>
              </a:ext>
            </a:extLst>
          </p:cNvPr>
          <p:cNvSpPr/>
          <p:nvPr/>
        </p:nvSpPr>
        <p:spPr>
          <a:xfrm>
            <a:off x="7955436" y="61516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Tag</a:t>
            </a: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E4AE6698-6118-49A1-8DEC-F325F085E10A}"/>
              </a:ext>
            </a:extLst>
          </p:cNvPr>
          <p:cNvSpPr/>
          <p:nvPr/>
        </p:nvSpPr>
        <p:spPr>
          <a:xfrm>
            <a:off x="7956213" y="972288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9035E566-D72B-49AA-80C5-96AB01B7F7AB}"/>
              </a:ext>
            </a:extLst>
          </p:cNvPr>
          <p:cNvSpPr/>
          <p:nvPr/>
        </p:nvSpPr>
        <p:spPr>
          <a:xfrm>
            <a:off x="7934413" y="1367024"/>
            <a:ext cx="985596" cy="3108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MachineName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10B3D476-36FD-4BAA-90C1-6E220D04F3E3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 flipV="1">
            <a:off x="6547643" y="758054"/>
            <a:ext cx="1407793" cy="1813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8333803A-2662-4291-8DE3-A6605D95638D}"/>
              </a:ext>
            </a:extLst>
          </p:cNvPr>
          <p:cNvCxnSpPr>
            <a:cxnSpLocks/>
            <a:stCxn id="102" idx="3"/>
            <a:endCxn id="143" idx="1"/>
          </p:cNvCxnSpPr>
          <p:nvPr/>
        </p:nvCxnSpPr>
        <p:spPr>
          <a:xfrm>
            <a:off x="6547643" y="939414"/>
            <a:ext cx="1408570" cy="1757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0CF94AF9-BF72-4174-BE9A-4E83DBD76D12}"/>
              </a:ext>
            </a:extLst>
          </p:cNvPr>
          <p:cNvCxnSpPr>
            <a:cxnSpLocks/>
            <a:stCxn id="102" idx="3"/>
            <a:endCxn id="144" idx="1"/>
          </p:cNvCxnSpPr>
          <p:nvPr/>
        </p:nvCxnSpPr>
        <p:spPr>
          <a:xfrm>
            <a:off x="6547643" y="939414"/>
            <a:ext cx="1386770" cy="5830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F33EFB9-0269-41DE-9D10-6E64F98FBD95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>
          <a:xfrm>
            <a:off x="5961676" y="1115103"/>
            <a:ext cx="0" cy="103737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770A01A-E74B-487C-A057-B46F241A2C7C}"/>
              </a:ext>
            </a:extLst>
          </p:cNvPr>
          <p:cNvSpPr txBox="1"/>
          <p:nvPr/>
        </p:nvSpPr>
        <p:spPr>
          <a:xfrm rot="16200000">
            <a:off x="5376978" y="1593766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Is assigned to a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3F1EBBE-6338-4375-966B-FEFDA7613AD9}"/>
              </a:ext>
            </a:extLst>
          </p:cNvPr>
          <p:cNvSpPr/>
          <p:nvPr/>
        </p:nvSpPr>
        <p:spPr>
          <a:xfrm>
            <a:off x="5817564" y="1201733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1C6D562-9042-4344-B1CE-DA92FC1AAF94}"/>
              </a:ext>
            </a:extLst>
          </p:cNvPr>
          <p:cNvSpPr txBox="1"/>
          <p:nvPr/>
        </p:nvSpPr>
        <p:spPr>
          <a:xfrm rot="5400000">
            <a:off x="5850587" y="171214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Has *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F6A2074D-61EB-4519-AAC9-19ACC85E830D}"/>
              </a:ext>
            </a:extLst>
          </p:cNvPr>
          <p:cNvSpPr/>
          <p:nvPr/>
        </p:nvSpPr>
        <p:spPr>
          <a:xfrm rot="10800000">
            <a:off x="6005883" y="1999173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50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Saif Uddin Mahmud</cp:lastModifiedBy>
  <cp:revision>92</cp:revision>
  <dcterms:created xsi:type="dcterms:W3CDTF">2016-07-22T14:33:02Z</dcterms:created>
  <dcterms:modified xsi:type="dcterms:W3CDTF">2018-10-15T10:17:09Z</dcterms:modified>
</cp:coreProperties>
</file>