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57200" y="2133600"/>
            <a:ext cx="8439374" cy="410050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14515" y="32056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21298" y="291590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93537" y="290842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964245" y="29995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993705" y="33737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247426" y="30872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87259" y="30872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757657" y="32870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735376" y="33790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512362" y="32912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128535" y="3379038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3958700" y="320565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211278" y="26052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1990468" y="27733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754420" y="26866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732139" y="27786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509125" y="26908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3955463" y="26052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357135" y="3207628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7415328" y="3039238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6953073" y="252487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6953073" y="3206842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557842" y="3380222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D22F1CD4-E203-4EC5-AFCF-CB162FD4AD6A}"/>
              </a:ext>
            </a:extLst>
          </p:cNvPr>
          <p:cNvSpPr/>
          <p:nvPr/>
        </p:nvSpPr>
        <p:spPr>
          <a:xfrm>
            <a:off x="5446179" y="3849419"/>
            <a:ext cx="1506894" cy="445484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MakerManagerAdmins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Elbow Connector 122">
            <a:extLst>
              <a:ext uri="{FF2B5EF4-FFF2-40B4-BE49-F238E27FC236}">
                <a16:creationId xmlns:a16="http://schemas.microsoft.com/office/drawing/2014/main" id="{4073A682-F45D-478F-AB49-AAF80DBAC8C0}"/>
              </a:ext>
            </a:extLst>
          </p:cNvPr>
          <p:cNvCxnSpPr>
            <a:cxnSpLocks/>
            <a:stCxn id="50" idx="3"/>
            <a:endCxn id="26" idx="1"/>
          </p:cNvCxnSpPr>
          <p:nvPr/>
        </p:nvCxnSpPr>
        <p:spPr>
          <a:xfrm>
            <a:off x="5128535" y="3379038"/>
            <a:ext cx="317644" cy="69312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Rectangle 8">
            <a:extLst>
              <a:ext uri="{FF2B5EF4-FFF2-40B4-BE49-F238E27FC236}">
                <a16:creationId xmlns:a16="http://schemas.microsoft.com/office/drawing/2014/main" id="{0D0716F5-5DDE-435D-B3CC-F6B9A377605B}"/>
              </a:ext>
            </a:extLst>
          </p:cNvPr>
          <p:cNvSpPr/>
          <p:nvPr/>
        </p:nvSpPr>
        <p:spPr>
          <a:xfrm>
            <a:off x="7427082" y="3898781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XmlAdaptedAdmin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Elbow Connector 122">
            <a:extLst>
              <a:ext uri="{FF2B5EF4-FFF2-40B4-BE49-F238E27FC236}">
                <a16:creationId xmlns:a16="http://schemas.microsoft.com/office/drawing/2014/main" id="{4186FD58-3D52-4D3F-BD93-7A2FD80F9002}"/>
              </a:ext>
            </a:extLst>
          </p:cNvPr>
          <p:cNvCxnSpPr>
            <a:cxnSpLocks/>
            <a:stCxn id="26" idx="3"/>
            <a:endCxn id="41" idx="1"/>
          </p:cNvCxnSpPr>
          <p:nvPr/>
        </p:nvCxnSpPr>
        <p:spPr>
          <a:xfrm>
            <a:off x="6953073" y="4072161"/>
            <a:ext cx="474009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7" name="Rectangle 8">
            <a:extLst>
              <a:ext uri="{FF2B5EF4-FFF2-40B4-BE49-F238E27FC236}">
                <a16:creationId xmlns:a16="http://schemas.microsoft.com/office/drawing/2014/main" id="{C28566D2-04C4-444C-9548-7613A95BB343}"/>
              </a:ext>
            </a:extLst>
          </p:cNvPr>
          <p:cNvSpPr/>
          <p:nvPr/>
        </p:nvSpPr>
        <p:spPr>
          <a:xfrm>
            <a:off x="5446179" y="4468283"/>
            <a:ext cx="1640422" cy="445484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MakerManagerMachines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21AD5716-09A9-475C-AC0F-0C5EEF73B872}"/>
              </a:ext>
            </a:extLst>
          </p:cNvPr>
          <p:cNvSpPr/>
          <p:nvPr/>
        </p:nvSpPr>
        <p:spPr>
          <a:xfrm>
            <a:off x="7427082" y="4517645"/>
            <a:ext cx="14121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XmlAdaptedMachine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9" name="Elbow Connector 122">
            <a:extLst>
              <a:ext uri="{FF2B5EF4-FFF2-40B4-BE49-F238E27FC236}">
                <a16:creationId xmlns:a16="http://schemas.microsoft.com/office/drawing/2014/main" id="{9F2B0A0C-F01C-4BAA-9182-C7A22C330A88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7109440" y="4691025"/>
            <a:ext cx="317642" cy="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5" name="Elbow Connector 122">
            <a:extLst>
              <a:ext uri="{FF2B5EF4-FFF2-40B4-BE49-F238E27FC236}">
                <a16:creationId xmlns:a16="http://schemas.microsoft.com/office/drawing/2014/main" id="{01402356-D255-4CA2-87C7-C3052E136F73}"/>
              </a:ext>
            </a:extLst>
          </p:cNvPr>
          <p:cNvCxnSpPr>
            <a:cxnSpLocks/>
            <a:stCxn id="50" idx="3"/>
            <a:endCxn id="47" idx="1"/>
          </p:cNvCxnSpPr>
          <p:nvPr/>
        </p:nvCxnSpPr>
        <p:spPr>
          <a:xfrm>
            <a:off x="5128535" y="3379038"/>
            <a:ext cx="317644" cy="13119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A5B50AA8-278B-410A-89E1-E1C5F40231D2}"/>
              </a:ext>
            </a:extLst>
          </p:cNvPr>
          <p:cNvSpPr/>
          <p:nvPr/>
        </p:nvSpPr>
        <p:spPr>
          <a:xfrm>
            <a:off x="5446179" y="5136930"/>
            <a:ext cx="1640422" cy="445484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MakerManagerJobs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204770D9-40D2-40AA-B6ED-29F4E7D3B353}"/>
              </a:ext>
            </a:extLst>
          </p:cNvPr>
          <p:cNvSpPr/>
          <p:nvPr/>
        </p:nvSpPr>
        <p:spPr>
          <a:xfrm>
            <a:off x="7422377" y="5186292"/>
            <a:ext cx="113842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XmlAdaptedJob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2" name="Elbow Connector 122">
            <a:extLst>
              <a:ext uri="{FF2B5EF4-FFF2-40B4-BE49-F238E27FC236}">
                <a16:creationId xmlns:a16="http://schemas.microsoft.com/office/drawing/2014/main" id="{DDE84706-06F7-4009-B91B-3058E21A75C7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>
            <a:off x="7086601" y="5359672"/>
            <a:ext cx="335776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122">
            <a:extLst>
              <a:ext uri="{FF2B5EF4-FFF2-40B4-BE49-F238E27FC236}">
                <a16:creationId xmlns:a16="http://schemas.microsoft.com/office/drawing/2014/main" id="{8A1EB3CE-3C7E-4D3F-BE53-5E13E914751D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4294051" y="4207544"/>
            <a:ext cx="2001176" cy="303079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23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Saif Uddin Mahmud</cp:lastModifiedBy>
  <cp:revision>60</cp:revision>
  <dcterms:created xsi:type="dcterms:W3CDTF">2016-07-22T14:33:02Z</dcterms:created>
  <dcterms:modified xsi:type="dcterms:W3CDTF">2018-10-15T09:46:42Z</dcterms:modified>
</cp:coreProperties>
</file>