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376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851800" y="7106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NUS </a:t>
            </a:r>
            <a:r>
              <a:rPr lang="en" sz="24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Students’</a:t>
            </a:r>
          </a:p>
          <a:p>
            <a:pPr>
              <a:spcBef>
                <a:spcPts val="0"/>
              </a:spcBef>
              <a:buNone/>
            </a:pPr>
            <a:r>
              <a:rPr lang="en" sz="36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</a:t>
            </a:r>
            <a:r>
              <a:rPr lang="en" sz="24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ames</a:t>
            </a:r>
            <a:r>
              <a:rPr lang="en" sz="30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36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r>
              <a:rPr lang="en" sz="24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evelopment</a:t>
            </a:r>
            <a:r>
              <a:rPr lang="en" sz="30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36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G</a:t>
            </a:r>
            <a:r>
              <a:rPr lang="en" sz="2400" b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roup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you start?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dirty="0"/>
              <a:t>Just follow these simple steps:</a:t>
            </a:r>
          </a:p>
          <a:p>
            <a:pPr marL="914400" lvl="1" indent="-3937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 dirty="0"/>
              <a:t>Take out your phone</a:t>
            </a:r>
          </a:p>
          <a:p>
            <a:pPr marL="914400" lvl="1" indent="-3937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 dirty="0"/>
              <a:t>Scan the QR code:</a:t>
            </a:r>
            <a:br>
              <a:rPr lang="en" sz="2600" dirty="0"/>
            </a:br>
            <a:r>
              <a:rPr lang="en" sz="2600" dirty="0"/>
              <a:t>(or go to this URL: </a:t>
            </a:r>
            <a:r>
              <a:rPr lang="en" sz="2600" b="1" dirty="0"/>
              <a:t>http://goo.gl/6eMCuU</a:t>
            </a:r>
            <a:r>
              <a:rPr lang="en" sz="2600" dirty="0"/>
              <a:t>)</a:t>
            </a:r>
          </a:p>
          <a:p>
            <a:pPr marL="914400" lvl="1" indent="-3937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 dirty="0"/>
              <a:t>Do the 1-minute survey</a:t>
            </a:r>
          </a:p>
          <a:p>
            <a:pPr marL="914400" lvl="1" indent="-3937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 dirty="0"/>
              <a:t>Press submit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025" y="1063375"/>
            <a:ext cx="1310000" cy="13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715" y="0"/>
            <a:ext cx="36265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323528" y="1059582"/>
            <a:ext cx="8564488" cy="194421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32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r>
              <a:rPr lang="en" sz="32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usgdg.org</a:t>
            </a:r>
            <a:r>
              <a:rPr lang="en" sz="30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" sz="30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30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en" sz="30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3200" b="0" dirty="0" smtClean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facebook.com/NusGamesDevelopmentGroup</a:t>
            </a:r>
            <a:endParaRPr lang="en" sz="3200" b="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291830"/>
            <a:ext cx="664324" cy="10745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Make</a:t>
            </a:r>
            <a:r>
              <a:rPr lang="en"/>
              <a:t> video games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Play </a:t>
            </a:r>
            <a:r>
              <a:rPr lang="en"/>
              <a:t>games (that we made)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Teach</a:t>
            </a:r>
            <a:r>
              <a:rPr lang="en"/>
              <a:t> you how to </a:t>
            </a:r>
            <a:r>
              <a:rPr lang="en" b="1"/>
              <a:t>make your own game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Thus our motto:</a:t>
            </a:r>
            <a:r>
              <a:rPr lang="en" b="1"/>
              <a:t>Learn. Design. Create.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do?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 help you?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are</a:t>
            </a:r>
            <a:r>
              <a:rPr lang="en" b="1"/>
              <a:t> future</a:t>
            </a:r>
            <a:r>
              <a:rPr lang="en"/>
              <a:t> developers of </a:t>
            </a:r>
            <a:r>
              <a:rPr lang="en" b="1"/>
              <a:t>tomorrow</a:t>
            </a:r>
            <a:r>
              <a:rPr lang="en"/>
              <a:t>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learn to be one of the following: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 </a:t>
            </a:r>
            <a:r>
              <a:rPr lang="en" b="1"/>
              <a:t>programmer</a:t>
            </a:r>
            <a:r>
              <a:rPr lang="en"/>
              <a:t> (especially relevant to you)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 </a:t>
            </a:r>
            <a:r>
              <a:rPr lang="en" b="1"/>
              <a:t>game artist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An aspiring </a:t>
            </a:r>
            <a:r>
              <a:rPr lang="en" b="1"/>
              <a:t>game designer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b="1"/>
              <a:t>All of the above</a:t>
            </a:r>
            <a:r>
              <a:rPr lang="en"/>
              <a:t> (why not?)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 help you?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Expand</a:t>
            </a:r>
            <a:r>
              <a:rPr lang="en"/>
              <a:t> your </a:t>
            </a:r>
            <a:r>
              <a:rPr lang="en" b="1"/>
              <a:t>portfolio</a:t>
            </a:r>
            <a:r>
              <a:rPr lang="en"/>
              <a:t>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/>
              <a:t>Meet</a:t>
            </a:r>
            <a:r>
              <a:rPr lang="en"/>
              <a:t> like-minded people who like games!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Have </a:t>
            </a:r>
            <a:r>
              <a:rPr lang="en" b="1"/>
              <a:t>fun</a:t>
            </a:r>
            <a:r>
              <a:rPr lang="en"/>
              <a:t> while doing the above!</a:t>
            </a:r>
            <a:br>
              <a:rPr lang="en"/>
            </a:br>
            <a:r>
              <a:rPr lang="en"/>
              <a:t>(Hey! It’s </a:t>
            </a:r>
            <a:r>
              <a:rPr lang="en" b="1"/>
              <a:t>games</a:t>
            </a:r>
            <a:r>
              <a:rPr lang="en"/>
              <a:t>!)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coming up?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b="1"/>
              <a:t>Student Life Fair</a:t>
            </a:r>
            <a:r>
              <a:rPr lang="en" sz="2600"/>
              <a:t> (14th-16th Aug @ Utown MPH 2)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b="1"/>
              <a:t>Welcome Tea</a:t>
            </a:r>
            <a:r>
              <a:rPr lang="en" sz="2600"/>
              <a:t> (20th August @ CNM Playroom)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b="1"/>
              <a:t>GameCraft!2014</a:t>
            </a:r>
            <a:r>
              <a:rPr lang="en" sz="2600"/>
              <a:t> (20th-21st Sep, COM1 Basement)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b="1"/>
              <a:t>Workshops </a:t>
            </a:r>
            <a:r>
              <a:rPr lang="en" sz="2600"/>
              <a:t>(throughout the year!)</a:t>
            </a:r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 b="1"/>
              <a:t>Games Development Phase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47950" y="3048731"/>
            <a:ext cx="1519029" cy="154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941" y="2985700"/>
            <a:ext cx="1580842" cy="161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1270" y="2985700"/>
            <a:ext cx="1580842" cy="161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488" y="3017220"/>
            <a:ext cx="1519029" cy="154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2783" y="3048740"/>
            <a:ext cx="1519029" cy="154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07326" y="3017219"/>
            <a:ext cx="1519029" cy="154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19595" y="3017218"/>
            <a:ext cx="1519029" cy="154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715" y="0"/>
            <a:ext cx="36265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GameCraft! 2014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24-hours </a:t>
            </a:r>
            <a:r>
              <a:rPr lang="en" b="1"/>
              <a:t>hackathon/games dev</a:t>
            </a:r>
            <a:r>
              <a:rPr lang="en"/>
              <a:t> competition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Stand to win </a:t>
            </a:r>
            <a:r>
              <a:rPr lang="en" b="1"/>
              <a:t>attractive prizes</a:t>
            </a:r>
            <a:r>
              <a:rPr lang="en"/>
              <a:t> (details TBC)!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Just come down and </a:t>
            </a:r>
            <a:r>
              <a:rPr lang="en" b="1"/>
              <a:t>gain some experience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Make</a:t>
            </a:r>
            <a:r>
              <a:rPr lang="en" b="1"/>
              <a:t> friends, </a:t>
            </a:r>
            <a:r>
              <a:rPr lang="en"/>
              <a:t>have </a:t>
            </a:r>
            <a:r>
              <a:rPr lang="en" b="1"/>
              <a:t>fun!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Pre-Gamecraft! Workshops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 design theories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Game-Maker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Flash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Audacity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 Scripting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Art and animation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375" y="3003200"/>
            <a:ext cx="887850" cy="8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700" y="3020375"/>
            <a:ext cx="2157725" cy="85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800" y="1944625"/>
            <a:ext cx="2157724" cy="9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675" y="1944625"/>
            <a:ext cx="1272468" cy="9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Gamecraft! 2014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Last year’s theme: </a:t>
            </a:r>
            <a:r>
              <a:rPr lang="en" sz="2400" b="1"/>
              <a:t>Minute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Winning entry: </a:t>
            </a:r>
            <a:r>
              <a:rPr lang="en" sz="2400" b="1"/>
              <a:t>Minute Mouse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750" y="1103625"/>
            <a:ext cx="3323585" cy="24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275" y="2254075"/>
            <a:ext cx="3341700" cy="24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150" y="3780225"/>
            <a:ext cx="4089849" cy="13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</vt:lpstr>
      <vt:lpstr>NUS Students’ Games Development Group</vt:lpstr>
      <vt:lpstr>What we do?</vt:lpstr>
      <vt:lpstr>How can we help you?</vt:lpstr>
      <vt:lpstr>How can we help you?</vt:lpstr>
      <vt:lpstr>What’s coming up?</vt:lpstr>
      <vt:lpstr>PowerPoint Presentation</vt:lpstr>
      <vt:lpstr>GameCraft! 2014</vt:lpstr>
      <vt:lpstr>Pre-Gamecraft! Workshops</vt:lpstr>
      <vt:lpstr>Gamecraft! 2014</vt:lpstr>
      <vt:lpstr>How can you start?</vt:lpstr>
      <vt:lpstr>PowerPoint Presentation</vt:lpstr>
      <vt:lpstr>Nusgdg.org  facebook.com/NusGamesDevelopmentGroup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 Students’ Games Development Group</dc:title>
  <dc:creator>Kang Soon</dc:creator>
  <cp:lastModifiedBy>Kang Soon</cp:lastModifiedBy>
  <cp:revision>1</cp:revision>
  <dcterms:modified xsi:type="dcterms:W3CDTF">2014-08-05T00:09:51Z</dcterms:modified>
</cp:coreProperties>
</file>