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68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640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72" cy="99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13251" y="-247385"/>
            <a:ext cx="4517495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72" cy="99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8666"/>
            <a:ext cx="8229600" cy="4517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72" cy="99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72" cy="99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72" cy="99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72" cy="995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8666"/>
            <a:ext cx="8229600" cy="4517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9482" y="82550"/>
            <a:ext cx="2553545" cy="128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413656" y="1451429"/>
            <a:ext cx="8229600" cy="158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orbital.comp.nus.edu.sg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us-bell-curve-god.appspot.com/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gzhian.github.io/snowball/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alcollate.appspot.com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335" y="1"/>
            <a:ext cx="10702929" cy="6858000"/>
          </a:xfrm>
          <a:prstGeom prst="rect">
            <a:avLst/>
          </a:prstGeom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66505" y="2078052"/>
            <a:ext cx="3913239" cy="2047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Orbital at </a:t>
            </a:r>
            <a:r>
              <a:rPr lang="en-US" sz="6000" b="0" i="0" u="none" strike="noStrike" cap="none" baseline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Aca</a:t>
            </a:r>
            <a:r>
              <a:rPr lang="en-US" sz="6000" b="0" i="0" u="none" strike="noStrike" cap="none" baseline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6000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Day </a:t>
            </a:r>
            <a:endParaRPr lang="en-US" sz="60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August 2014</a:t>
            </a:r>
            <a:endParaRPr lang="en-US" sz="4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580103" y="5677618"/>
            <a:ext cx="39987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http://</a:t>
            </a:r>
            <a:r>
              <a:rPr lang="en-US" sz="2000" dirty="0" err="1">
                <a:solidFill>
                  <a:srgbClr val="FFFFFF"/>
                </a:solidFill>
              </a:rPr>
              <a:t>orbital.comp.nus.edu.sg</a:t>
            </a:r>
            <a:r>
              <a:rPr lang="en-US" sz="2000" dirty="0">
                <a:solidFill>
                  <a:srgbClr val="FFFFFF"/>
                </a:solidFill>
              </a:rPr>
              <a:t>/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Action Button: Home 1">
            <a:hlinkClick r:id="rId4" highlightClick="1"/>
          </p:cNvPr>
          <p:cNvSpPr/>
          <p:nvPr/>
        </p:nvSpPr>
        <p:spPr>
          <a:xfrm>
            <a:off x="892929" y="5608974"/>
            <a:ext cx="652849" cy="527969"/>
          </a:xfrm>
          <a:prstGeom prst="actionButtonHome">
            <a:avLst/>
          </a:prstGeom>
          <a:solidFill>
            <a:schemeClr val="bg1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Sample Project from 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Bell Curve God</a:t>
            </a:r>
            <a:endParaRPr lang="en-US" b="1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0200"/>
            <a:ext cx="9144000" cy="47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Sample Project from 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Snowball</a:t>
            </a:r>
            <a:endParaRPr lang="en-US" b="1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6229"/>
            <a:ext cx="9164332" cy="47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Sample Project from 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CalCollate</a:t>
            </a:r>
            <a:endParaRPr lang="en-US" b="1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155"/>
            <a:ext cx="9144000" cy="45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823027" y="274637"/>
            <a:ext cx="5863799" cy="9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Invitation to </a:t>
            </a:r>
            <a:br>
              <a:rPr lang="en-US" dirty="0" smtClean="0"/>
            </a:br>
            <a:r>
              <a:rPr lang="en-US" b="1" dirty="0" smtClean="0">
                <a:solidFill>
                  <a:srgbClr val="000090"/>
                </a:solidFill>
              </a:rPr>
              <a:t>Splashdown 2014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831440" y="1863406"/>
            <a:ext cx="2855386" cy="45505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Get Inspired!</a:t>
            </a:r>
          </a:p>
          <a:p>
            <a:pPr lvl="0" rtl="0">
              <a:spcBef>
                <a:spcPts val="0"/>
              </a:spcBef>
              <a:buNone/>
            </a:pPr>
            <a:endParaRPr lang="en-US" sz="28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90"/>
                </a:solidFill>
              </a:rPr>
              <a:t>Friday 22 Aug 2014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90"/>
                </a:solidFill>
              </a:rPr>
              <a:t>SR1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/>
              <a:t>Check your emails for details closer to the date</a:t>
            </a:r>
            <a:endParaRPr sz="2400" dirty="0"/>
          </a:p>
          <a:p>
            <a:pPr lvl="0" algn="ctr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" name="Picture 1" descr="Apollo_c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0" y="1813271"/>
            <a:ext cx="4993387" cy="38324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</Words>
  <Application>Microsoft Macintosh PowerPoint</Application>
  <PresentationFormat>On-screen Show (4:3)</PresentationFormat>
  <Paragraphs>14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Theme</vt:lpstr>
      <vt:lpstr>PowerPoint Presentation</vt:lpstr>
      <vt:lpstr>Sample Project from 2013 Bell Curve God</vt:lpstr>
      <vt:lpstr>Sample Project from 2013 Snowball</vt:lpstr>
      <vt:lpstr>Sample Project from 2013 CalCollate</vt:lpstr>
      <vt:lpstr>Invitation to  Splashdown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Lee Wee Sun</cp:lastModifiedBy>
  <cp:revision>7</cp:revision>
  <dcterms:modified xsi:type="dcterms:W3CDTF">2014-08-03T03:18:46Z</dcterms:modified>
</cp:coreProperties>
</file>