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84" r:id="rId3"/>
    <p:sldId id="285" r:id="rId4"/>
    <p:sldId id="257" r:id="rId5"/>
    <p:sldId id="259" r:id="rId6"/>
    <p:sldId id="260" r:id="rId7"/>
    <p:sldId id="261" r:id="rId8"/>
    <p:sldId id="262" r:id="rId9"/>
    <p:sldId id="263" r:id="rId10"/>
    <p:sldId id="290" r:id="rId11"/>
    <p:sldId id="264" r:id="rId12"/>
    <p:sldId id="291" r:id="rId13"/>
    <p:sldId id="293" r:id="rId14"/>
    <p:sldId id="294" r:id="rId15"/>
    <p:sldId id="295" r:id="rId16"/>
    <p:sldId id="299" r:id="rId17"/>
    <p:sldId id="296" r:id="rId18"/>
    <p:sldId id="298" r:id="rId19"/>
    <p:sldId id="258" r:id="rId20"/>
    <p:sldId id="270" r:id="rId21"/>
    <p:sldId id="282" r:id="rId22"/>
    <p:sldId id="301" r:id="rId23"/>
    <p:sldId id="300" r:id="rId24"/>
    <p:sldId id="302" r:id="rId25"/>
    <p:sldId id="304" r:id="rId26"/>
    <p:sldId id="305" r:id="rId27"/>
    <p:sldId id="289" r:id="rId28"/>
    <p:sldId id="297" r:id="rId29"/>
    <p:sldId id="283" r:id="rId30"/>
    <p:sldId id="286" r:id="rId31"/>
    <p:sldId id="303" r:id="rId32"/>
    <p:sldId id="30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7" d="100"/>
          <a:sy n="97" d="100"/>
        </p:scale>
        <p:origin x="-3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BBCDA-9BCD-0543-9458-B4615284D4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67546D9E-84CF-0C41-9C8A-81F79C660942}">
      <dgm:prSet phldrT="[Text]"/>
      <dgm:spPr/>
      <dgm:t>
        <a:bodyPr/>
        <a:lstStyle/>
        <a:p>
          <a:r>
            <a:rPr lang="en-US" dirty="0" smtClean="0"/>
            <a:t>/ (root)</a:t>
          </a:r>
          <a:endParaRPr lang="en-US" dirty="0"/>
        </a:p>
      </dgm:t>
    </dgm:pt>
    <dgm:pt modelId="{86530B48-3B24-3347-9EE5-222C790EB862}" type="parTrans" cxnId="{4280CC64-B8CD-194A-885A-CFD4DF914D78}">
      <dgm:prSet/>
      <dgm:spPr/>
      <dgm:t>
        <a:bodyPr/>
        <a:lstStyle/>
        <a:p>
          <a:endParaRPr lang="en-US"/>
        </a:p>
      </dgm:t>
    </dgm:pt>
    <dgm:pt modelId="{0F7A8445-6AE9-3642-AA08-16486484F491}" type="sibTrans" cxnId="{4280CC64-B8CD-194A-885A-CFD4DF914D78}">
      <dgm:prSet/>
      <dgm:spPr/>
      <dgm:t>
        <a:bodyPr/>
        <a:lstStyle/>
        <a:p>
          <a:endParaRPr lang="en-US"/>
        </a:p>
      </dgm:t>
    </dgm:pt>
    <dgm:pt modelId="{EF338542-3D8F-2644-BE11-CC45A08402C1}">
      <dgm:prSet phldrT="[Text]"/>
      <dgm:spPr/>
      <dgm:t>
        <a:bodyPr/>
        <a:lstStyle/>
        <a:p>
          <a:r>
            <a:rPr lang="en-US" dirty="0" smtClean="0"/>
            <a:t>bin	</a:t>
          </a:r>
          <a:endParaRPr lang="en-US" dirty="0"/>
        </a:p>
      </dgm:t>
    </dgm:pt>
    <dgm:pt modelId="{84E0B73C-ACFD-4443-863C-CD0D2159DC31}" type="parTrans" cxnId="{5D2EED8A-E0D2-E345-8DFE-FBCBF5FDB3DC}">
      <dgm:prSet/>
      <dgm:spPr/>
      <dgm:t>
        <a:bodyPr/>
        <a:lstStyle/>
        <a:p>
          <a:endParaRPr lang="en-US"/>
        </a:p>
      </dgm:t>
    </dgm:pt>
    <dgm:pt modelId="{E4AD30AF-501F-6D43-B5FB-6D532E0EA34D}" type="sibTrans" cxnId="{5D2EED8A-E0D2-E345-8DFE-FBCBF5FDB3DC}">
      <dgm:prSet/>
      <dgm:spPr/>
      <dgm:t>
        <a:bodyPr/>
        <a:lstStyle/>
        <a:p>
          <a:endParaRPr lang="en-US"/>
        </a:p>
      </dgm:t>
    </dgm:pt>
    <dgm:pt modelId="{CC8CC2B4-03D9-2B46-AC92-974CD51FB939}">
      <dgm:prSet phldrT="[Text]"/>
      <dgm:spPr/>
      <dgm:t>
        <a:bodyPr/>
        <a:lstStyle/>
        <a:p>
          <a:r>
            <a:rPr lang="en-US" dirty="0" smtClean="0"/>
            <a:t>dev</a:t>
          </a:r>
        </a:p>
      </dgm:t>
    </dgm:pt>
    <dgm:pt modelId="{3F594FEC-05CB-A14B-964D-C710251CB5E8}" type="parTrans" cxnId="{4986AE6A-D5A6-494C-AADA-930E50EDAEB6}">
      <dgm:prSet/>
      <dgm:spPr/>
      <dgm:t>
        <a:bodyPr/>
        <a:lstStyle/>
        <a:p>
          <a:endParaRPr lang="en-US"/>
        </a:p>
      </dgm:t>
    </dgm:pt>
    <dgm:pt modelId="{D748F818-CA38-614C-A135-CADC777B8900}" type="sibTrans" cxnId="{4986AE6A-D5A6-494C-AADA-930E50EDAEB6}">
      <dgm:prSet/>
      <dgm:spPr/>
      <dgm:t>
        <a:bodyPr/>
        <a:lstStyle/>
        <a:p>
          <a:endParaRPr lang="en-US"/>
        </a:p>
      </dgm:t>
    </dgm:pt>
    <dgm:pt modelId="{B9C07A22-764D-E940-876C-F744C2B9607F}">
      <dgm:prSet phldrT="[Text]"/>
      <dgm:spPr/>
      <dgm:t>
        <a:bodyPr/>
        <a:lstStyle/>
        <a:p>
          <a:r>
            <a:rPr lang="en-US" dirty="0" smtClean="0"/>
            <a:t>home</a:t>
          </a:r>
          <a:endParaRPr lang="en-US" dirty="0"/>
        </a:p>
      </dgm:t>
    </dgm:pt>
    <dgm:pt modelId="{3E1E5D4E-4EFC-8C46-9F54-37B6568B3E4F}" type="parTrans" cxnId="{89494A80-06CE-9F45-88FC-CF82FD80428F}">
      <dgm:prSet/>
      <dgm:spPr/>
      <dgm:t>
        <a:bodyPr/>
        <a:lstStyle/>
        <a:p>
          <a:endParaRPr lang="en-US"/>
        </a:p>
      </dgm:t>
    </dgm:pt>
    <dgm:pt modelId="{E9C1D1FA-1794-B549-99F6-61F4F58F838D}" type="sibTrans" cxnId="{89494A80-06CE-9F45-88FC-CF82FD80428F}">
      <dgm:prSet/>
      <dgm:spPr/>
      <dgm:t>
        <a:bodyPr/>
        <a:lstStyle/>
        <a:p>
          <a:endParaRPr lang="en-US"/>
        </a:p>
      </dgm:t>
    </dgm:pt>
    <dgm:pt modelId="{484084FE-5C1A-AF4F-95F8-D1A335CA77FC}">
      <dgm:prSet phldrT="[Text]"/>
      <dgm:spPr/>
      <dgm:t>
        <a:bodyPr/>
        <a:lstStyle/>
        <a:p>
          <a:r>
            <a:rPr lang="en-US" dirty="0" smtClean="0"/>
            <a:t>a</a:t>
          </a:r>
          <a:endParaRPr lang="en-US" dirty="0"/>
        </a:p>
      </dgm:t>
    </dgm:pt>
    <dgm:pt modelId="{32A052FF-4C7B-814A-9B3C-6D899B1491F1}" type="parTrans" cxnId="{25561C3A-F380-FD46-8FFA-BF01810D7A76}">
      <dgm:prSet/>
      <dgm:spPr/>
      <dgm:t>
        <a:bodyPr/>
        <a:lstStyle/>
        <a:p>
          <a:endParaRPr lang="en-US"/>
        </a:p>
      </dgm:t>
    </dgm:pt>
    <dgm:pt modelId="{2A2CFA59-A390-DA47-A1E9-3F56973FC8A0}" type="sibTrans" cxnId="{25561C3A-F380-FD46-8FFA-BF01810D7A76}">
      <dgm:prSet/>
      <dgm:spPr/>
      <dgm:t>
        <a:bodyPr/>
        <a:lstStyle/>
        <a:p>
          <a:endParaRPr lang="en-US"/>
        </a:p>
      </dgm:t>
    </dgm:pt>
    <dgm:pt modelId="{0DEF47EE-19B7-644F-9F5D-FC2F913C4717}">
      <dgm:prSet phldrT="[Text]"/>
      <dgm:spPr/>
      <dgm:t>
        <a:bodyPr/>
        <a:lstStyle/>
        <a:p>
          <a:r>
            <a:rPr lang="en-US" dirty="0" err="1" smtClean="0"/>
            <a:t>ahkow</a:t>
          </a:r>
          <a:endParaRPr lang="en-US" dirty="0"/>
        </a:p>
      </dgm:t>
    </dgm:pt>
    <dgm:pt modelId="{D66DA9B9-DF41-EC45-A6D0-72061FA6E619}" type="parTrans" cxnId="{D1AA3084-CB41-0946-A42B-370C73D87B2B}">
      <dgm:prSet/>
      <dgm:spPr/>
      <dgm:t>
        <a:bodyPr/>
        <a:lstStyle/>
        <a:p>
          <a:endParaRPr lang="en-US"/>
        </a:p>
      </dgm:t>
    </dgm:pt>
    <dgm:pt modelId="{1935E445-4EB1-9043-AE22-9B42C920AB5E}" type="sibTrans" cxnId="{D1AA3084-CB41-0946-A42B-370C73D87B2B}">
      <dgm:prSet/>
      <dgm:spPr/>
      <dgm:t>
        <a:bodyPr/>
        <a:lstStyle/>
        <a:p>
          <a:endParaRPr lang="en-US"/>
        </a:p>
      </dgm:t>
    </dgm:pt>
    <dgm:pt modelId="{CE32852A-3EE2-5E45-931B-EC2B8328825B}">
      <dgm:prSet phldrT="[Text]"/>
      <dgm:spPr/>
      <dgm:t>
        <a:bodyPr/>
        <a:lstStyle/>
        <a:p>
          <a:r>
            <a:rPr lang="en-US" dirty="0" err="1" smtClean="0"/>
            <a:t>b</a:t>
          </a:r>
          <a:endParaRPr lang="en-US" dirty="0"/>
        </a:p>
      </dgm:t>
    </dgm:pt>
    <dgm:pt modelId="{13BB69AB-9015-E44C-B927-1F7AE1E40AFC}" type="parTrans" cxnId="{F728A98C-B0EE-264A-AF89-3204758C84E3}">
      <dgm:prSet/>
      <dgm:spPr/>
      <dgm:t>
        <a:bodyPr/>
        <a:lstStyle/>
        <a:p>
          <a:endParaRPr lang="en-US"/>
        </a:p>
      </dgm:t>
    </dgm:pt>
    <dgm:pt modelId="{F54077F9-6079-8249-A557-6318AABF2BC9}" type="sibTrans" cxnId="{F728A98C-B0EE-264A-AF89-3204758C84E3}">
      <dgm:prSet/>
      <dgm:spPr/>
      <dgm:t>
        <a:bodyPr/>
        <a:lstStyle/>
        <a:p>
          <a:endParaRPr lang="en-US"/>
        </a:p>
      </dgm:t>
    </dgm:pt>
    <dgm:pt modelId="{F8F2CF4D-B788-974A-8A0D-CCA7E99CE001}">
      <dgm:prSet phldrT="[Text]"/>
      <dgm:spPr/>
      <dgm:t>
        <a:bodyPr/>
        <a:lstStyle/>
        <a:p>
          <a:r>
            <a:rPr lang="en-US" dirty="0" err="1" smtClean="0"/>
            <a:t>tmp</a:t>
          </a:r>
          <a:endParaRPr lang="en-US" dirty="0"/>
        </a:p>
      </dgm:t>
    </dgm:pt>
    <dgm:pt modelId="{58DB056F-E1FA-F642-AB31-EFBF10399320}" type="parTrans" cxnId="{9A945012-8708-A546-9189-E9CFE5A1863F}">
      <dgm:prSet/>
      <dgm:spPr/>
      <dgm:t>
        <a:bodyPr/>
        <a:lstStyle/>
        <a:p>
          <a:endParaRPr lang="en-US"/>
        </a:p>
      </dgm:t>
    </dgm:pt>
    <dgm:pt modelId="{CE12BA88-EDDF-A042-B8C3-81C755441D0F}" type="sibTrans" cxnId="{9A945012-8708-A546-9189-E9CFE5A1863F}">
      <dgm:prSet/>
      <dgm:spPr/>
      <dgm:t>
        <a:bodyPr/>
        <a:lstStyle/>
        <a:p>
          <a:endParaRPr lang="en-US"/>
        </a:p>
      </dgm:t>
    </dgm:pt>
    <dgm:pt modelId="{8DF50A82-8C68-9841-A5CF-47DC6EFF9133}">
      <dgm:prSet phldrT="[Text]"/>
      <dgm:spPr/>
      <dgm:t>
        <a:bodyPr/>
        <a:lstStyle/>
        <a:p>
          <a:r>
            <a:rPr lang="en-US" dirty="0" smtClean="0"/>
            <a:t>bin</a:t>
          </a:r>
          <a:endParaRPr lang="en-US" dirty="0"/>
        </a:p>
      </dgm:t>
    </dgm:pt>
    <dgm:pt modelId="{9F989F3C-215A-1148-B31D-8F9DD1CCF24D}" type="parTrans" cxnId="{8EDEBA7B-81DF-FC40-B050-361E06EF2DFB}">
      <dgm:prSet/>
      <dgm:spPr/>
      <dgm:t>
        <a:bodyPr/>
        <a:lstStyle/>
        <a:p>
          <a:endParaRPr lang="en-US"/>
        </a:p>
      </dgm:t>
    </dgm:pt>
    <dgm:pt modelId="{F69D1AA1-FF6B-584D-9639-7639583DD0AE}" type="sibTrans" cxnId="{8EDEBA7B-81DF-FC40-B050-361E06EF2DFB}">
      <dgm:prSet/>
      <dgm:spPr/>
      <dgm:t>
        <a:bodyPr/>
        <a:lstStyle/>
        <a:p>
          <a:endParaRPr lang="en-US"/>
        </a:p>
      </dgm:t>
    </dgm:pt>
    <dgm:pt modelId="{BFBA1EB5-BB47-CD40-9E4D-BC9C19C24498}">
      <dgm:prSet phldrT="[Text]"/>
      <dgm:spPr/>
      <dgm:t>
        <a:bodyPr/>
        <a:lstStyle/>
        <a:p>
          <a:r>
            <a:rPr lang="en-US" dirty="0" err="1" smtClean="0"/>
            <a:t>sbin</a:t>
          </a:r>
          <a:endParaRPr lang="en-US" dirty="0"/>
        </a:p>
      </dgm:t>
    </dgm:pt>
    <dgm:pt modelId="{F6B53A88-BF4D-7D40-B62B-8BDDAF6DB9D6}" type="parTrans" cxnId="{1CC1BCEA-CE90-7A49-A563-AAF9E1893762}">
      <dgm:prSet/>
      <dgm:spPr/>
      <dgm:t>
        <a:bodyPr/>
        <a:lstStyle/>
        <a:p>
          <a:endParaRPr lang="en-US"/>
        </a:p>
      </dgm:t>
    </dgm:pt>
    <dgm:pt modelId="{585836BF-8FAC-9940-B249-963E60CAB152}" type="sibTrans" cxnId="{1CC1BCEA-CE90-7A49-A563-AAF9E1893762}">
      <dgm:prSet/>
      <dgm:spPr/>
      <dgm:t>
        <a:bodyPr/>
        <a:lstStyle/>
        <a:p>
          <a:endParaRPr lang="en-US"/>
        </a:p>
      </dgm:t>
    </dgm:pt>
    <dgm:pt modelId="{509F045E-D7AC-9D48-B4F3-9447F1FF1900}">
      <dgm:prSet phldrT="[Text]"/>
      <dgm:spPr/>
      <dgm:t>
        <a:bodyPr/>
        <a:lstStyle/>
        <a:p>
          <a:r>
            <a:rPr lang="en-US" smtClean="0"/>
            <a:t>usr</a:t>
          </a:r>
          <a:endParaRPr lang="en-US" dirty="0"/>
        </a:p>
      </dgm:t>
    </dgm:pt>
    <dgm:pt modelId="{AB4AFA68-A058-B741-86CB-85F1E72BB467}" type="parTrans" cxnId="{675AEB3B-0072-A645-96A4-8D69702C6981}">
      <dgm:prSet/>
      <dgm:spPr/>
      <dgm:t>
        <a:bodyPr/>
        <a:lstStyle/>
        <a:p>
          <a:endParaRPr lang="en-US"/>
        </a:p>
      </dgm:t>
    </dgm:pt>
    <dgm:pt modelId="{D9005FF7-6F8E-0442-868F-1E6D294E85C1}" type="sibTrans" cxnId="{675AEB3B-0072-A645-96A4-8D69702C6981}">
      <dgm:prSet/>
      <dgm:spPr/>
      <dgm:t>
        <a:bodyPr/>
        <a:lstStyle/>
        <a:p>
          <a:endParaRPr lang="en-US"/>
        </a:p>
      </dgm:t>
    </dgm:pt>
    <dgm:pt modelId="{25BBBB9C-B462-DE4E-AE50-659D2281B351}" type="pres">
      <dgm:prSet presAssocID="{F66BBCDA-9BCD-0543-9458-B4615284D4E8}" presName="hierChild1" presStyleCnt="0">
        <dgm:presLayoutVars>
          <dgm:chPref val="1"/>
          <dgm:dir/>
          <dgm:animOne val="branch"/>
          <dgm:animLvl val="lvl"/>
          <dgm:resizeHandles/>
        </dgm:presLayoutVars>
      </dgm:prSet>
      <dgm:spPr/>
      <dgm:t>
        <a:bodyPr/>
        <a:lstStyle/>
        <a:p>
          <a:endParaRPr lang="en-US"/>
        </a:p>
      </dgm:t>
    </dgm:pt>
    <dgm:pt modelId="{9BF1AFCA-AF29-3D44-907C-79C628CDC58D}" type="pres">
      <dgm:prSet presAssocID="{67546D9E-84CF-0C41-9C8A-81F79C660942}" presName="hierRoot1" presStyleCnt="0"/>
      <dgm:spPr/>
    </dgm:pt>
    <dgm:pt modelId="{DCB834D6-16C2-A64B-B25E-7591566BCB76}" type="pres">
      <dgm:prSet presAssocID="{67546D9E-84CF-0C41-9C8A-81F79C660942}" presName="composite" presStyleCnt="0"/>
      <dgm:spPr/>
    </dgm:pt>
    <dgm:pt modelId="{5504EAEF-1193-D04C-B7CB-D415A8E33231}" type="pres">
      <dgm:prSet presAssocID="{67546D9E-84CF-0C41-9C8A-81F79C660942}" presName="background" presStyleLbl="node0" presStyleIdx="0" presStyleCnt="1"/>
      <dgm:spPr/>
    </dgm:pt>
    <dgm:pt modelId="{DD011580-7FDE-5647-83E4-CE818C2673B6}" type="pres">
      <dgm:prSet presAssocID="{67546D9E-84CF-0C41-9C8A-81F79C660942}" presName="text" presStyleLbl="fgAcc0" presStyleIdx="0" presStyleCnt="1">
        <dgm:presLayoutVars>
          <dgm:chPref val="3"/>
        </dgm:presLayoutVars>
      </dgm:prSet>
      <dgm:spPr/>
      <dgm:t>
        <a:bodyPr/>
        <a:lstStyle/>
        <a:p>
          <a:endParaRPr lang="en-US"/>
        </a:p>
      </dgm:t>
    </dgm:pt>
    <dgm:pt modelId="{AE41009E-4467-3144-A8EC-014B04C67EF3}" type="pres">
      <dgm:prSet presAssocID="{67546D9E-84CF-0C41-9C8A-81F79C660942}" presName="hierChild2" presStyleCnt="0"/>
      <dgm:spPr/>
    </dgm:pt>
    <dgm:pt modelId="{3F4B9398-0C11-E942-9EFB-C55F98D84ECA}" type="pres">
      <dgm:prSet presAssocID="{84E0B73C-ACFD-4443-863C-CD0D2159DC31}" presName="Name10" presStyleLbl="parChTrans1D2" presStyleIdx="0" presStyleCnt="5"/>
      <dgm:spPr/>
      <dgm:t>
        <a:bodyPr/>
        <a:lstStyle/>
        <a:p>
          <a:endParaRPr lang="en-US"/>
        </a:p>
      </dgm:t>
    </dgm:pt>
    <dgm:pt modelId="{DB50F88C-8348-3D4B-B163-2A9EDBA58F71}" type="pres">
      <dgm:prSet presAssocID="{EF338542-3D8F-2644-BE11-CC45A08402C1}" presName="hierRoot2" presStyleCnt="0"/>
      <dgm:spPr/>
    </dgm:pt>
    <dgm:pt modelId="{A41754B3-771E-CF49-9D81-60739CF7A649}" type="pres">
      <dgm:prSet presAssocID="{EF338542-3D8F-2644-BE11-CC45A08402C1}" presName="composite2" presStyleCnt="0"/>
      <dgm:spPr/>
    </dgm:pt>
    <dgm:pt modelId="{EA96B00E-4F56-0944-8A74-501B48F93193}" type="pres">
      <dgm:prSet presAssocID="{EF338542-3D8F-2644-BE11-CC45A08402C1}" presName="background2" presStyleLbl="node2" presStyleIdx="0" presStyleCnt="5"/>
      <dgm:spPr/>
    </dgm:pt>
    <dgm:pt modelId="{4EEDF84E-2A53-674C-9419-ED5818272DE8}" type="pres">
      <dgm:prSet presAssocID="{EF338542-3D8F-2644-BE11-CC45A08402C1}" presName="text2" presStyleLbl="fgAcc2" presStyleIdx="0" presStyleCnt="5">
        <dgm:presLayoutVars>
          <dgm:chPref val="3"/>
        </dgm:presLayoutVars>
      </dgm:prSet>
      <dgm:spPr/>
      <dgm:t>
        <a:bodyPr/>
        <a:lstStyle/>
        <a:p>
          <a:endParaRPr lang="en-US"/>
        </a:p>
      </dgm:t>
    </dgm:pt>
    <dgm:pt modelId="{D3AD8809-0559-DD41-BAC4-65CD15D7C3C8}" type="pres">
      <dgm:prSet presAssocID="{EF338542-3D8F-2644-BE11-CC45A08402C1}" presName="hierChild3" presStyleCnt="0"/>
      <dgm:spPr/>
    </dgm:pt>
    <dgm:pt modelId="{0BCA9F9B-9B3E-BA4F-AA07-CA13513213C1}" type="pres">
      <dgm:prSet presAssocID="{3F594FEC-05CB-A14B-964D-C710251CB5E8}" presName="Name10" presStyleLbl="parChTrans1D2" presStyleIdx="1" presStyleCnt="5"/>
      <dgm:spPr/>
      <dgm:t>
        <a:bodyPr/>
        <a:lstStyle/>
        <a:p>
          <a:endParaRPr lang="en-US"/>
        </a:p>
      </dgm:t>
    </dgm:pt>
    <dgm:pt modelId="{F9A67FF3-47C9-1844-9452-D210359DD85F}" type="pres">
      <dgm:prSet presAssocID="{CC8CC2B4-03D9-2B46-AC92-974CD51FB939}" presName="hierRoot2" presStyleCnt="0"/>
      <dgm:spPr/>
    </dgm:pt>
    <dgm:pt modelId="{273B8933-2005-D140-9475-8C7C726DD701}" type="pres">
      <dgm:prSet presAssocID="{CC8CC2B4-03D9-2B46-AC92-974CD51FB939}" presName="composite2" presStyleCnt="0"/>
      <dgm:spPr/>
    </dgm:pt>
    <dgm:pt modelId="{33B57E44-0AC2-EF47-B8DF-4A03AA3C97E8}" type="pres">
      <dgm:prSet presAssocID="{CC8CC2B4-03D9-2B46-AC92-974CD51FB939}" presName="background2" presStyleLbl="node2" presStyleIdx="1" presStyleCnt="5"/>
      <dgm:spPr/>
    </dgm:pt>
    <dgm:pt modelId="{E22FC2FE-FF23-E747-99E3-E24D0EC5711C}" type="pres">
      <dgm:prSet presAssocID="{CC8CC2B4-03D9-2B46-AC92-974CD51FB939}" presName="text2" presStyleLbl="fgAcc2" presStyleIdx="1" presStyleCnt="5">
        <dgm:presLayoutVars>
          <dgm:chPref val="3"/>
        </dgm:presLayoutVars>
      </dgm:prSet>
      <dgm:spPr/>
      <dgm:t>
        <a:bodyPr/>
        <a:lstStyle/>
        <a:p>
          <a:endParaRPr lang="en-US"/>
        </a:p>
      </dgm:t>
    </dgm:pt>
    <dgm:pt modelId="{A4CF7662-9129-F34F-A604-D528BF62AA6F}" type="pres">
      <dgm:prSet presAssocID="{CC8CC2B4-03D9-2B46-AC92-974CD51FB939}" presName="hierChild3" presStyleCnt="0"/>
      <dgm:spPr/>
    </dgm:pt>
    <dgm:pt modelId="{722B8709-2E7D-0644-AC26-1A0ED7541492}" type="pres">
      <dgm:prSet presAssocID="{3E1E5D4E-4EFC-8C46-9F54-37B6568B3E4F}" presName="Name10" presStyleLbl="parChTrans1D2" presStyleIdx="2" presStyleCnt="5"/>
      <dgm:spPr/>
      <dgm:t>
        <a:bodyPr/>
        <a:lstStyle/>
        <a:p>
          <a:endParaRPr lang="en-US"/>
        </a:p>
      </dgm:t>
    </dgm:pt>
    <dgm:pt modelId="{04698133-5EAB-0E40-B45D-9F8474640119}" type="pres">
      <dgm:prSet presAssocID="{B9C07A22-764D-E940-876C-F744C2B9607F}" presName="hierRoot2" presStyleCnt="0"/>
      <dgm:spPr/>
    </dgm:pt>
    <dgm:pt modelId="{EDB3F7EA-7F04-E146-86E6-7DAE9E50EE8A}" type="pres">
      <dgm:prSet presAssocID="{B9C07A22-764D-E940-876C-F744C2B9607F}" presName="composite2" presStyleCnt="0"/>
      <dgm:spPr/>
    </dgm:pt>
    <dgm:pt modelId="{17E68357-5630-1146-9286-30C2DB60BAEC}" type="pres">
      <dgm:prSet presAssocID="{B9C07A22-764D-E940-876C-F744C2B9607F}" presName="background2" presStyleLbl="node2" presStyleIdx="2" presStyleCnt="5"/>
      <dgm:spPr/>
    </dgm:pt>
    <dgm:pt modelId="{FED06B8B-8909-F842-8AE9-51958922F69C}" type="pres">
      <dgm:prSet presAssocID="{B9C07A22-764D-E940-876C-F744C2B9607F}" presName="text2" presStyleLbl="fgAcc2" presStyleIdx="2" presStyleCnt="5">
        <dgm:presLayoutVars>
          <dgm:chPref val="3"/>
        </dgm:presLayoutVars>
      </dgm:prSet>
      <dgm:spPr/>
      <dgm:t>
        <a:bodyPr/>
        <a:lstStyle/>
        <a:p>
          <a:endParaRPr lang="en-US"/>
        </a:p>
      </dgm:t>
    </dgm:pt>
    <dgm:pt modelId="{C16E4993-8DC6-9F4B-B6D9-B99F60C6B399}" type="pres">
      <dgm:prSet presAssocID="{B9C07A22-764D-E940-876C-F744C2B9607F}" presName="hierChild3" presStyleCnt="0"/>
      <dgm:spPr/>
    </dgm:pt>
    <dgm:pt modelId="{EFC25D2C-EC92-C04A-9621-E8AE620324B9}" type="pres">
      <dgm:prSet presAssocID="{32A052FF-4C7B-814A-9B3C-6D899B1491F1}" presName="Name17" presStyleLbl="parChTrans1D3" presStyleIdx="0" presStyleCnt="4"/>
      <dgm:spPr/>
      <dgm:t>
        <a:bodyPr/>
        <a:lstStyle/>
        <a:p>
          <a:endParaRPr lang="en-US"/>
        </a:p>
      </dgm:t>
    </dgm:pt>
    <dgm:pt modelId="{856149B2-D0A0-6040-9A89-8050E7863C65}" type="pres">
      <dgm:prSet presAssocID="{484084FE-5C1A-AF4F-95F8-D1A335CA77FC}" presName="hierRoot3" presStyleCnt="0"/>
      <dgm:spPr/>
    </dgm:pt>
    <dgm:pt modelId="{CDF89DB5-7B7A-F84A-B38B-EEC5FD8E13BC}" type="pres">
      <dgm:prSet presAssocID="{484084FE-5C1A-AF4F-95F8-D1A335CA77FC}" presName="composite3" presStyleCnt="0"/>
      <dgm:spPr/>
    </dgm:pt>
    <dgm:pt modelId="{8AF115A0-107B-4047-84F4-C138D01728AB}" type="pres">
      <dgm:prSet presAssocID="{484084FE-5C1A-AF4F-95F8-D1A335CA77FC}" presName="background3" presStyleLbl="node3" presStyleIdx="0" presStyleCnt="4"/>
      <dgm:spPr/>
    </dgm:pt>
    <dgm:pt modelId="{CD4CE2A8-4250-BA42-8B2F-133D75585E9A}" type="pres">
      <dgm:prSet presAssocID="{484084FE-5C1A-AF4F-95F8-D1A335CA77FC}" presName="text3" presStyleLbl="fgAcc3" presStyleIdx="0" presStyleCnt="4">
        <dgm:presLayoutVars>
          <dgm:chPref val="3"/>
        </dgm:presLayoutVars>
      </dgm:prSet>
      <dgm:spPr/>
      <dgm:t>
        <a:bodyPr/>
        <a:lstStyle/>
        <a:p>
          <a:endParaRPr lang="en-US"/>
        </a:p>
      </dgm:t>
    </dgm:pt>
    <dgm:pt modelId="{72D531E7-5E02-284F-BF49-1E49C0290CF9}" type="pres">
      <dgm:prSet presAssocID="{484084FE-5C1A-AF4F-95F8-D1A335CA77FC}" presName="hierChild4" presStyleCnt="0"/>
      <dgm:spPr/>
    </dgm:pt>
    <dgm:pt modelId="{8EDC7DF7-C6D8-0A48-82FB-1007BF6A3437}" type="pres">
      <dgm:prSet presAssocID="{D66DA9B9-DF41-EC45-A6D0-72061FA6E619}" presName="Name23" presStyleLbl="parChTrans1D4" presStyleIdx="0" presStyleCnt="1"/>
      <dgm:spPr/>
      <dgm:t>
        <a:bodyPr/>
        <a:lstStyle/>
        <a:p>
          <a:endParaRPr lang="en-US"/>
        </a:p>
      </dgm:t>
    </dgm:pt>
    <dgm:pt modelId="{752FF72E-6A7C-2849-8D02-9BD158519ABC}" type="pres">
      <dgm:prSet presAssocID="{0DEF47EE-19B7-644F-9F5D-FC2F913C4717}" presName="hierRoot4" presStyleCnt="0"/>
      <dgm:spPr/>
    </dgm:pt>
    <dgm:pt modelId="{B407F565-4C7B-5242-827D-09C6D7756BAC}" type="pres">
      <dgm:prSet presAssocID="{0DEF47EE-19B7-644F-9F5D-FC2F913C4717}" presName="composite4" presStyleCnt="0"/>
      <dgm:spPr/>
    </dgm:pt>
    <dgm:pt modelId="{979A8620-2C47-E949-9444-58B992B03E80}" type="pres">
      <dgm:prSet presAssocID="{0DEF47EE-19B7-644F-9F5D-FC2F913C4717}" presName="background4" presStyleLbl="node4" presStyleIdx="0" presStyleCnt="1"/>
      <dgm:spPr/>
    </dgm:pt>
    <dgm:pt modelId="{17FE4D36-BCE4-E14A-AD2C-FF16E338086F}" type="pres">
      <dgm:prSet presAssocID="{0DEF47EE-19B7-644F-9F5D-FC2F913C4717}" presName="text4" presStyleLbl="fgAcc4" presStyleIdx="0" presStyleCnt="1">
        <dgm:presLayoutVars>
          <dgm:chPref val="3"/>
        </dgm:presLayoutVars>
      </dgm:prSet>
      <dgm:spPr/>
      <dgm:t>
        <a:bodyPr/>
        <a:lstStyle/>
        <a:p>
          <a:endParaRPr lang="en-US"/>
        </a:p>
      </dgm:t>
    </dgm:pt>
    <dgm:pt modelId="{B8E94E87-4251-834E-928D-278CD500F781}" type="pres">
      <dgm:prSet presAssocID="{0DEF47EE-19B7-644F-9F5D-FC2F913C4717}" presName="hierChild5" presStyleCnt="0"/>
      <dgm:spPr/>
    </dgm:pt>
    <dgm:pt modelId="{623154E8-8A86-2B40-8AB7-54D47A70B090}" type="pres">
      <dgm:prSet presAssocID="{13BB69AB-9015-E44C-B927-1F7AE1E40AFC}" presName="Name17" presStyleLbl="parChTrans1D3" presStyleIdx="1" presStyleCnt="4"/>
      <dgm:spPr/>
      <dgm:t>
        <a:bodyPr/>
        <a:lstStyle/>
        <a:p>
          <a:endParaRPr lang="en-US"/>
        </a:p>
      </dgm:t>
    </dgm:pt>
    <dgm:pt modelId="{86A3DFC8-DEAD-5E41-BAEC-815EE64C1033}" type="pres">
      <dgm:prSet presAssocID="{CE32852A-3EE2-5E45-931B-EC2B8328825B}" presName="hierRoot3" presStyleCnt="0"/>
      <dgm:spPr/>
    </dgm:pt>
    <dgm:pt modelId="{226494FA-5894-F349-8679-F15EE0AF2EF8}" type="pres">
      <dgm:prSet presAssocID="{CE32852A-3EE2-5E45-931B-EC2B8328825B}" presName="composite3" presStyleCnt="0"/>
      <dgm:spPr/>
    </dgm:pt>
    <dgm:pt modelId="{946BF5E3-68F9-CF45-84C2-C2927B3CA6E8}" type="pres">
      <dgm:prSet presAssocID="{CE32852A-3EE2-5E45-931B-EC2B8328825B}" presName="background3" presStyleLbl="node3" presStyleIdx="1" presStyleCnt="4"/>
      <dgm:spPr/>
    </dgm:pt>
    <dgm:pt modelId="{5C1A0230-7CF2-CD45-9AB9-0F9A89A03BD3}" type="pres">
      <dgm:prSet presAssocID="{CE32852A-3EE2-5E45-931B-EC2B8328825B}" presName="text3" presStyleLbl="fgAcc3" presStyleIdx="1" presStyleCnt="4">
        <dgm:presLayoutVars>
          <dgm:chPref val="3"/>
        </dgm:presLayoutVars>
      </dgm:prSet>
      <dgm:spPr/>
      <dgm:t>
        <a:bodyPr/>
        <a:lstStyle/>
        <a:p>
          <a:endParaRPr lang="en-US"/>
        </a:p>
      </dgm:t>
    </dgm:pt>
    <dgm:pt modelId="{AA1F9455-CA57-E642-B361-57730D47B332}" type="pres">
      <dgm:prSet presAssocID="{CE32852A-3EE2-5E45-931B-EC2B8328825B}" presName="hierChild4" presStyleCnt="0"/>
      <dgm:spPr/>
    </dgm:pt>
    <dgm:pt modelId="{EC7ED892-6ECC-3D4F-9C36-28B79A26CAF3}" type="pres">
      <dgm:prSet presAssocID="{58DB056F-E1FA-F642-AB31-EFBF10399320}" presName="Name10" presStyleLbl="parChTrans1D2" presStyleIdx="3" presStyleCnt="5"/>
      <dgm:spPr/>
      <dgm:t>
        <a:bodyPr/>
        <a:lstStyle/>
        <a:p>
          <a:endParaRPr lang="en-US"/>
        </a:p>
      </dgm:t>
    </dgm:pt>
    <dgm:pt modelId="{8758E42B-049C-E541-8B37-23CD62D9DF9A}" type="pres">
      <dgm:prSet presAssocID="{F8F2CF4D-B788-974A-8A0D-CCA7E99CE001}" presName="hierRoot2" presStyleCnt="0"/>
      <dgm:spPr/>
    </dgm:pt>
    <dgm:pt modelId="{1EBBC580-C536-E54B-9FCA-E33D34779ED9}" type="pres">
      <dgm:prSet presAssocID="{F8F2CF4D-B788-974A-8A0D-CCA7E99CE001}" presName="composite2" presStyleCnt="0"/>
      <dgm:spPr/>
    </dgm:pt>
    <dgm:pt modelId="{19BA320C-4B0E-CE4E-8907-3D9278F89A33}" type="pres">
      <dgm:prSet presAssocID="{F8F2CF4D-B788-974A-8A0D-CCA7E99CE001}" presName="background2" presStyleLbl="node2" presStyleIdx="3" presStyleCnt="5"/>
      <dgm:spPr/>
    </dgm:pt>
    <dgm:pt modelId="{5E467EE3-C5C9-5645-9A73-A513F2C25726}" type="pres">
      <dgm:prSet presAssocID="{F8F2CF4D-B788-974A-8A0D-CCA7E99CE001}" presName="text2" presStyleLbl="fgAcc2" presStyleIdx="3" presStyleCnt="5">
        <dgm:presLayoutVars>
          <dgm:chPref val="3"/>
        </dgm:presLayoutVars>
      </dgm:prSet>
      <dgm:spPr/>
      <dgm:t>
        <a:bodyPr/>
        <a:lstStyle/>
        <a:p>
          <a:endParaRPr lang="en-US"/>
        </a:p>
      </dgm:t>
    </dgm:pt>
    <dgm:pt modelId="{5F863B90-87E7-4F40-8428-BE2E0346F18B}" type="pres">
      <dgm:prSet presAssocID="{F8F2CF4D-B788-974A-8A0D-CCA7E99CE001}" presName="hierChild3" presStyleCnt="0"/>
      <dgm:spPr/>
    </dgm:pt>
    <dgm:pt modelId="{D534B081-D57A-0A4C-95C7-CCA1B22CA845}" type="pres">
      <dgm:prSet presAssocID="{AB4AFA68-A058-B741-86CB-85F1E72BB467}" presName="Name10" presStyleLbl="parChTrans1D2" presStyleIdx="4" presStyleCnt="5"/>
      <dgm:spPr/>
      <dgm:t>
        <a:bodyPr/>
        <a:lstStyle/>
        <a:p>
          <a:endParaRPr lang="en-US"/>
        </a:p>
      </dgm:t>
    </dgm:pt>
    <dgm:pt modelId="{0583022F-E18B-CC46-A145-3EA97AF09EA2}" type="pres">
      <dgm:prSet presAssocID="{509F045E-D7AC-9D48-B4F3-9447F1FF1900}" presName="hierRoot2" presStyleCnt="0"/>
      <dgm:spPr/>
    </dgm:pt>
    <dgm:pt modelId="{C820B486-8809-9743-9AD2-D215D5923436}" type="pres">
      <dgm:prSet presAssocID="{509F045E-D7AC-9D48-B4F3-9447F1FF1900}" presName="composite2" presStyleCnt="0"/>
      <dgm:spPr/>
    </dgm:pt>
    <dgm:pt modelId="{25469275-A0D4-014F-82C9-E6A6BE903F5A}" type="pres">
      <dgm:prSet presAssocID="{509F045E-D7AC-9D48-B4F3-9447F1FF1900}" presName="background2" presStyleLbl="node2" presStyleIdx="4" presStyleCnt="5"/>
      <dgm:spPr/>
    </dgm:pt>
    <dgm:pt modelId="{225F03F2-7977-514A-AE7B-E9908B289D8C}" type="pres">
      <dgm:prSet presAssocID="{509F045E-D7AC-9D48-B4F3-9447F1FF1900}" presName="text2" presStyleLbl="fgAcc2" presStyleIdx="4" presStyleCnt="5">
        <dgm:presLayoutVars>
          <dgm:chPref val="3"/>
        </dgm:presLayoutVars>
      </dgm:prSet>
      <dgm:spPr/>
      <dgm:t>
        <a:bodyPr/>
        <a:lstStyle/>
        <a:p>
          <a:endParaRPr lang="en-US"/>
        </a:p>
      </dgm:t>
    </dgm:pt>
    <dgm:pt modelId="{7D778404-B3C8-8540-963F-3EBCF5696B6A}" type="pres">
      <dgm:prSet presAssocID="{509F045E-D7AC-9D48-B4F3-9447F1FF1900}" presName="hierChild3" presStyleCnt="0"/>
      <dgm:spPr/>
    </dgm:pt>
    <dgm:pt modelId="{3754BD0F-AF96-7C46-A5E7-27FE4FE031B6}" type="pres">
      <dgm:prSet presAssocID="{9F989F3C-215A-1148-B31D-8F9DD1CCF24D}" presName="Name17" presStyleLbl="parChTrans1D3" presStyleIdx="2" presStyleCnt="4"/>
      <dgm:spPr/>
      <dgm:t>
        <a:bodyPr/>
        <a:lstStyle/>
        <a:p>
          <a:endParaRPr lang="en-US"/>
        </a:p>
      </dgm:t>
    </dgm:pt>
    <dgm:pt modelId="{13E7F109-F5A5-4D46-B09C-40F7B535CD98}" type="pres">
      <dgm:prSet presAssocID="{8DF50A82-8C68-9841-A5CF-47DC6EFF9133}" presName="hierRoot3" presStyleCnt="0"/>
      <dgm:spPr/>
    </dgm:pt>
    <dgm:pt modelId="{877DE6B8-7C48-BA46-B67A-EB247EB2620C}" type="pres">
      <dgm:prSet presAssocID="{8DF50A82-8C68-9841-A5CF-47DC6EFF9133}" presName="composite3" presStyleCnt="0"/>
      <dgm:spPr/>
    </dgm:pt>
    <dgm:pt modelId="{427E7127-CF9C-CF4B-8FD2-D56365E939E8}" type="pres">
      <dgm:prSet presAssocID="{8DF50A82-8C68-9841-A5CF-47DC6EFF9133}" presName="background3" presStyleLbl="node3" presStyleIdx="2" presStyleCnt="4"/>
      <dgm:spPr/>
    </dgm:pt>
    <dgm:pt modelId="{03F0980A-237B-2545-948A-C4182760590E}" type="pres">
      <dgm:prSet presAssocID="{8DF50A82-8C68-9841-A5CF-47DC6EFF9133}" presName="text3" presStyleLbl="fgAcc3" presStyleIdx="2" presStyleCnt="4">
        <dgm:presLayoutVars>
          <dgm:chPref val="3"/>
        </dgm:presLayoutVars>
      </dgm:prSet>
      <dgm:spPr/>
      <dgm:t>
        <a:bodyPr/>
        <a:lstStyle/>
        <a:p>
          <a:endParaRPr lang="en-US"/>
        </a:p>
      </dgm:t>
    </dgm:pt>
    <dgm:pt modelId="{156E551A-922F-8F42-A72C-210077CF8B83}" type="pres">
      <dgm:prSet presAssocID="{8DF50A82-8C68-9841-A5CF-47DC6EFF9133}" presName="hierChild4" presStyleCnt="0"/>
      <dgm:spPr/>
    </dgm:pt>
    <dgm:pt modelId="{F7F26D64-00C4-3149-B122-518D8569A6C0}" type="pres">
      <dgm:prSet presAssocID="{F6B53A88-BF4D-7D40-B62B-8BDDAF6DB9D6}" presName="Name17" presStyleLbl="parChTrans1D3" presStyleIdx="3" presStyleCnt="4"/>
      <dgm:spPr/>
      <dgm:t>
        <a:bodyPr/>
        <a:lstStyle/>
        <a:p>
          <a:endParaRPr lang="en-US"/>
        </a:p>
      </dgm:t>
    </dgm:pt>
    <dgm:pt modelId="{975C19E8-5E56-C24F-8D00-B23D1586697F}" type="pres">
      <dgm:prSet presAssocID="{BFBA1EB5-BB47-CD40-9E4D-BC9C19C24498}" presName="hierRoot3" presStyleCnt="0"/>
      <dgm:spPr/>
    </dgm:pt>
    <dgm:pt modelId="{2E0F3D82-D0BB-D34D-9F0C-993A95508D5F}" type="pres">
      <dgm:prSet presAssocID="{BFBA1EB5-BB47-CD40-9E4D-BC9C19C24498}" presName="composite3" presStyleCnt="0"/>
      <dgm:spPr/>
    </dgm:pt>
    <dgm:pt modelId="{8E1C757A-6ABC-0844-8EBA-598F8E45CC45}" type="pres">
      <dgm:prSet presAssocID="{BFBA1EB5-BB47-CD40-9E4D-BC9C19C24498}" presName="background3" presStyleLbl="node3" presStyleIdx="3" presStyleCnt="4"/>
      <dgm:spPr/>
    </dgm:pt>
    <dgm:pt modelId="{822CDC60-5F48-6F42-9FBF-38C08A7E04FE}" type="pres">
      <dgm:prSet presAssocID="{BFBA1EB5-BB47-CD40-9E4D-BC9C19C24498}" presName="text3" presStyleLbl="fgAcc3" presStyleIdx="3" presStyleCnt="4">
        <dgm:presLayoutVars>
          <dgm:chPref val="3"/>
        </dgm:presLayoutVars>
      </dgm:prSet>
      <dgm:spPr/>
      <dgm:t>
        <a:bodyPr/>
        <a:lstStyle/>
        <a:p>
          <a:endParaRPr lang="en-US"/>
        </a:p>
      </dgm:t>
    </dgm:pt>
    <dgm:pt modelId="{E169A9E1-F4BF-CD45-9728-B6F586E30663}" type="pres">
      <dgm:prSet presAssocID="{BFBA1EB5-BB47-CD40-9E4D-BC9C19C24498}" presName="hierChild4" presStyleCnt="0"/>
      <dgm:spPr/>
    </dgm:pt>
  </dgm:ptLst>
  <dgm:cxnLst>
    <dgm:cxn modelId="{4280CC64-B8CD-194A-885A-CFD4DF914D78}" srcId="{F66BBCDA-9BCD-0543-9458-B4615284D4E8}" destId="{67546D9E-84CF-0C41-9C8A-81F79C660942}" srcOrd="0" destOrd="0" parTransId="{86530B48-3B24-3347-9EE5-222C790EB862}" sibTransId="{0F7A8445-6AE9-3642-AA08-16486484F491}"/>
    <dgm:cxn modelId="{C8152A3D-675C-044A-9DA6-108248EC158F}" type="presOf" srcId="{BFBA1EB5-BB47-CD40-9E4D-BC9C19C24498}" destId="{822CDC60-5F48-6F42-9FBF-38C08A7E04FE}" srcOrd="0" destOrd="0" presId="urn:microsoft.com/office/officeart/2005/8/layout/hierarchy1"/>
    <dgm:cxn modelId="{2E4887BA-BB5B-BE46-9B1A-84D610EE67A6}" type="presOf" srcId="{3F594FEC-05CB-A14B-964D-C710251CB5E8}" destId="{0BCA9F9B-9B3E-BA4F-AA07-CA13513213C1}" srcOrd="0" destOrd="0" presId="urn:microsoft.com/office/officeart/2005/8/layout/hierarchy1"/>
    <dgm:cxn modelId="{43DD0F4D-95A8-7348-8E0F-9BA513D0F0C3}" type="presOf" srcId="{AB4AFA68-A058-B741-86CB-85F1E72BB467}" destId="{D534B081-D57A-0A4C-95C7-CCA1B22CA845}" srcOrd="0" destOrd="0" presId="urn:microsoft.com/office/officeart/2005/8/layout/hierarchy1"/>
    <dgm:cxn modelId="{342569BC-6776-2A4B-9664-98A4DF7148EA}" type="presOf" srcId="{B9C07A22-764D-E940-876C-F744C2B9607F}" destId="{FED06B8B-8909-F842-8AE9-51958922F69C}" srcOrd="0" destOrd="0" presId="urn:microsoft.com/office/officeart/2005/8/layout/hierarchy1"/>
    <dgm:cxn modelId="{665A141A-9BB5-684F-A5C1-0BE3A64B0E6D}" type="presOf" srcId="{3E1E5D4E-4EFC-8C46-9F54-37B6568B3E4F}" destId="{722B8709-2E7D-0644-AC26-1A0ED7541492}" srcOrd="0" destOrd="0" presId="urn:microsoft.com/office/officeart/2005/8/layout/hierarchy1"/>
    <dgm:cxn modelId="{A0BD5212-85E3-FA40-9022-0D0858A60BEB}" type="presOf" srcId="{CE32852A-3EE2-5E45-931B-EC2B8328825B}" destId="{5C1A0230-7CF2-CD45-9AB9-0F9A89A03BD3}" srcOrd="0" destOrd="0" presId="urn:microsoft.com/office/officeart/2005/8/layout/hierarchy1"/>
    <dgm:cxn modelId="{D1AA3084-CB41-0946-A42B-370C73D87B2B}" srcId="{484084FE-5C1A-AF4F-95F8-D1A335CA77FC}" destId="{0DEF47EE-19B7-644F-9F5D-FC2F913C4717}" srcOrd="0" destOrd="0" parTransId="{D66DA9B9-DF41-EC45-A6D0-72061FA6E619}" sibTransId="{1935E445-4EB1-9043-AE22-9B42C920AB5E}"/>
    <dgm:cxn modelId="{722066C5-5D3C-744B-AA17-B05680ADB0E9}" type="presOf" srcId="{9F989F3C-215A-1148-B31D-8F9DD1CCF24D}" destId="{3754BD0F-AF96-7C46-A5E7-27FE4FE031B6}" srcOrd="0" destOrd="0" presId="urn:microsoft.com/office/officeart/2005/8/layout/hierarchy1"/>
    <dgm:cxn modelId="{675AEB3B-0072-A645-96A4-8D69702C6981}" srcId="{67546D9E-84CF-0C41-9C8A-81F79C660942}" destId="{509F045E-D7AC-9D48-B4F3-9447F1FF1900}" srcOrd="4" destOrd="0" parTransId="{AB4AFA68-A058-B741-86CB-85F1E72BB467}" sibTransId="{D9005FF7-6F8E-0442-868F-1E6D294E85C1}"/>
    <dgm:cxn modelId="{01726F18-10B5-344F-9311-CD074535D0B7}" type="presOf" srcId="{8DF50A82-8C68-9841-A5CF-47DC6EFF9133}" destId="{03F0980A-237B-2545-948A-C4182760590E}" srcOrd="0" destOrd="0" presId="urn:microsoft.com/office/officeart/2005/8/layout/hierarchy1"/>
    <dgm:cxn modelId="{641A6724-45BE-7D48-80A3-BD33CF7C70AA}" type="presOf" srcId="{484084FE-5C1A-AF4F-95F8-D1A335CA77FC}" destId="{CD4CE2A8-4250-BA42-8B2F-133D75585E9A}" srcOrd="0" destOrd="0" presId="urn:microsoft.com/office/officeart/2005/8/layout/hierarchy1"/>
    <dgm:cxn modelId="{1395C6C1-67A2-F445-A145-D798F6D64359}" type="presOf" srcId="{F6B53A88-BF4D-7D40-B62B-8BDDAF6DB9D6}" destId="{F7F26D64-00C4-3149-B122-518D8569A6C0}" srcOrd="0" destOrd="0" presId="urn:microsoft.com/office/officeart/2005/8/layout/hierarchy1"/>
    <dgm:cxn modelId="{7711FD6F-236D-7947-BAD4-0CCB4235B3B6}" type="presOf" srcId="{32A052FF-4C7B-814A-9B3C-6D899B1491F1}" destId="{EFC25D2C-EC92-C04A-9621-E8AE620324B9}" srcOrd="0" destOrd="0" presId="urn:microsoft.com/office/officeart/2005/8/layout/hierarchy1"/>
    <dgm:cxn modelId="{0688A8DA-61E3-3345-B0CE-93AD9E5EFBCB}" type="presOf" srcId="{EF338542-3D8F-2644-BE11-CC45A08402C1}" destId="{4EEDF84E-2A53-674C-9419-ED5818272DE8}" srcOrd="0" destOrd="0" presId="urn:microsoft.com/office/officeart/2005/8/layout/hierarchy1"/>
    <dgm:cxn modelId="{C6306810-03B7-734F-B09A-E9B1725634F9}" type="presOf" srcId="{F66BBCDA-9BCD-0543-9458-B4615284D4E8}" destId="{25BBBB9C-B462-DE4E-AE50-659D2281B351}" srcOrd="0" destOrd="0" presId="urn:microsoft.com/office/officeart/2005/8/layout/hierarchy1"/>
    <dgm:cxn modelId="{25561C3A-F380-FD46-8FFA-BF01810D7A76}" srcId="{B9C07A22-764D-E940-876C-F744C2B9607F}" destId="{484084FE-5C1A-AF4F-95F8-D1A335CA77FC}" srcOrd="0" destOrd="0" parTransId="{32A052FF-4C7B-814A-9B3C-6D899B1491F1}" sibTransId="{2A2CFA59-A390-DA47-A1E9-3F56973FC8A0}"/>
    <dgm:cxn modelId="{E5D62EAE-6DD7-6F4B-8697-009236D598A0}" type="presOf" srcId="{13BB69AB-9015-E44C-B927-1F7AE1E40AFC}" destId="{623154E8-8A86-2B40-8AB7-54D47A70B090}" srcOrd="0" destOrd="0" presId="urn:microsoft.com/office/officeart/2005/8/layout/hierarchy1"/>
    <dgm:cxn modelId="{F728A98C-B0EE-264A-AF89-3204758C84E3}" srcId="{B9C07A22-764D-E940-876C-F744C2B9607F}" destId="{CE32852A-3EE2-5E45-931B-EC2B8328825B}" srcOrd="1" destOrd="0" parTransId="{13BB69AB-9015-E44C-B927-1F7AE1E40AFC}" sibTransId="{F54077F9-6079-8249-A557-6318AABF2BC9}"/>
    <dgm:cxn modelId="{C0749110-AD94-3144-93B7-FB3AB36BED61}" type="presOf" srcId="{67546D9E-84CF-0C41-9C8A-81F79C660942}" destId="{DD011580-7FDE-5647-83E4-CE818C2673B6}" srcOrd="0" destOrd="0" presId="urn:microsoft.com/office/officeart/2005/8/layout/hierarchy1"/>
    <dgm:cxn modelId="{2FC0A622-5CC3-0E4C-8707-314B5B4E4593}" type="presOf" srcId="{D66DA9B9-DF41-EC45-A6D0-72061FA6E619}" destId="{8EDC7DF7-C6D8-0A48-82FB-1007BF6A3437}" srcOrd="0" destOrd="0" presId="urn:microsoft.com/office/officeart/2005/8/layout/hierarchy1"/>
    <dgm:cxn modelId="{8EDEBA7B-81DF-FC40-B050-361E06EF2DFB}" srcId="{509F045E-D7AC-9D48-B4F3-9447F1FF1900}" destId="{8DF50A82-8C68-9841-A5CF-47DC6EFF9133}" srcOrd="0" destOrd="0" parTransId="{9F989F3C-215A-1148-B31D-8F9DD1CCF24D}" sibTransId="{F69D1AA1-FF6B-584D-9639-7639583DD0AE}"/>
    <dgm:cxn modelId="{D37D8E70-EE9F-6A4C-8D37-02DB91CF6AAC}" type="presOf" srcId="{0DEF47EE-19B7-644F-9F5D-FC2F913C4717}" destId="{17FE4D36-BCE4-E14A-AD2C-FF16E338086F}" srcOrd="0" destOrd="0" presId="urn:microsoft.com/office/officeart/2005/8/layout/hierarchy1"/>
    <dgm:cxn modelId="{5D2EED8A-E0D2-E345-8DFE-FBCBF5FDB3DC}" srcId="{67546D9E-84CF-0C41-9C8A-81F79C660942}" destId="{EF338542-3D8F-2644-BE11-CC45A08402C1}" srcOrd="0" destOrd="0" parTransId="{84E0B73C-ACFD-4443-863C-CD0D2159DC31}" sibTransId="{E4AD30AF-501F-6D43-B5FB-6D532E0EA34D}"/>
    <dgm:cxn modelId="{C0D5544E-E5D5-A948-B9FF-42ABE081A573}" type="presOf" srcId="{F8F2CF4D-B788-974A-8A0D-CCA7E99CE001}" destId="{5E467EE3-C5C9-5645-9A73-A513F2C25726}" srcOrd="0" destOrd="0" presId="urn:microsoft.com/office/officeart/2005/8/layout/hierarchy1"/>
    <dgm:cxn modelId="{1CC1BCEA-CE90-7A49-A563-AAF9E1893762}" srcId="{509F045E-D7AC-9D48-B4F3-9447F1FF1900}" destId="{BFBA1EB5-BB47-CD40-9E4D-BC9C19C24498}" srcOrd="1" destOrd="0" parTransId="{F6B53A88-BF4D-7D40-B62B-8BDDAF6DB9D6}" sibTransId="{585836BF-8FAC-9940-B249-963E60CAB152}"/>
    <dgm:cxn modelId="{A646B643-81CA-994B-963C-C51A27F21DFA}" type="presOf" srcId="{84E0B73C-ACFD-4443-863C-CD0D2159DC31}" destId="{3F4B9398-0C11-E942-9EFB-C55F98D84ECA}" srcOrd="0" destOrd="0" presId="urn:microsoft.com/office/officeart/2005/8/layout/hierarchy1"/>
    <dgm:cxn modelId="{89494A80-06CE-9F45-88FC-CF82FD80428F}" srcId="{67546D9E-84CF-0C41-9C8A-81F79C660942}" destId="{B9C07A22-764D-E940-876C-F744C2B9607F}" srcOrd="2" destOrd="0" parTransId="{3E1E5D4E-4EFC-8C46-9F54-37B6568B3E4F}" sibTransId="{E9C1D1FA-1794-B549-99F6-61F4F58F838D}"/>
    <dgm:cxn modelId="{7C7AB4F1-0083-9045-91B6-3FF18BA411CD}" type="presOf" srcId="{509F045E-D7AC-9D48-B4F3-9447F1FF1900}" destId="{225F03F2-7977-514A-AE7B-E9908B289D8C}" srcOrd="0" destOrd="0" presId="urn:microsoft.com/office/officeart/2005/8/layout/hierarchy1"/>
    <dgm:cxn modelId="{E820A211-C4AB-9B43-8F2C-4ECE89883107}" type="presOf" srcId="{CC8CC2B4-03D9-2B46-AC92-974CD51FB939}" destId="{E22FC2FE-FF23-E747-99E3-E24D0EC5711C}" srcOrd="0" destOrd="0" presId="urn:microsoft.com/office/officeart/2005/8/layout/hierarchy1"/>
    <dgm:cxn modelId="{9A945012-8708-A546-9189-E9CFE5A1863F}" srcId="{67546D9E-84CF-0C41-9C8A-81F79C660942}" destId="{F8F2CF4D-B788-974A-8A0D-CCA7E99CE001}" srcOrd="3" destOrd="0" parTransId="{58DB056F-E1FA-F642-AB31-EFBF10399320}" sibTransId="{CE12BA88-EDDF-A042-B8C3-81C755441D0F}"/>
    <dgm:cxn modelId="{E6686C5F-090F-4A49-A2B0-FB740357707F}" type="presOf" srcId="{58DB056F-E1FA-F642-AB31-EFBF10399320}" destId="{EC7ED892-6ECC-3D4F-9C36-28B79A26CAF3}" srcOrd="0" destOrd="0" presId="urn:microsoft.com/office/officeart/2005/8/layout/hierarchy1"/>
    <dgm:cxn modelId="{4986AE6A-D5A6-494C-AADA-930E50EDAEB6}" srcId="{67546D9E-84CF-0C41-9C8A-81F79C660942}" destId="{CC8CC2B4-03D9-2B46-AC92-974CD51FB939}" srcOrd="1" destOrd="0" parTransId="{3F594FEC-05CB-A14B-964D-C710251CB5E8}" sibTransId="{D748F818-CA38-614C-A135-CADC777B8900}"/>
    <dgm:cxn modelId="{8860F311-6F94-8242-BA05-AB46B33C3C4F}" type="presParOf" srcId="{25BBBB9C-B462-DE4E-AE50-659D2281B351}" destId="{9BF1AFCA-AF29-3D44-907C-79C628CDC58D}" srcOrd="0" destOrd="0" presId="urn:microsoft.com/office/officeart/2005/8/layout/hierarchy1"/>
    <dgm:cxn modelId="{28A7F0C7-302F-5E44-AD72-93B6FCD0C9EE}" type="presParOf" srcId="{9BF1AFCA-AF29-3D44-907C-79C628CDC58D}" destId="{DCB834D6-16C2-A64B-B25E-7591566BCB76}" srcOrd="0" destOrd="0" presId="urn:microsoft.com/office/officeart/2005/8/layout/hierarchy1"/>
    <dgm:cxn modelId="{21576A87-5511-5A42-9E3B-094E3D70D1DF}" type="presParOf" srcId="{DCB834D6-16C2-A64B-B25E-7591566BCB76}" destId="{5504EAEF-1193-D04C-B7CB-D415A8E33231}" srcOrd="0" destOrd="0" presId="urn:microsoft.com/office/officeart/2005/8/layout/hierarchy1"/>
    <dgm:cxn modelId="{F4F6BB78-79C4-334F-9319-A24C6868AE1C}" type="presParOf" srcId="{DCB834D6-16C2-A64B-B25E-7591566BCB76}" destId="{DD011580-7FDE-5647-83E4-CE818C2673B6}" srcOrd="1" destOrd="0" presId="urn:microsoft.com/office/officeart/2005/8/layout/hierarchy1"/>
    <dgm:cxn modelId="{0F23B2A2-D55B-9143-B88F-9B8DDA085F7B}" type="presParOf" srcId="{9BF1AFCA-AF29-3D44-907C-79C628CDC58D}" destId="{AE41009E-4467-3144-A8EC-014B04C67EF3}" srcOrd="1" destOrd="0" presId="urn:microsoft.com/office/officeart/2005/8/layout/hierarchy1"/>
    <dgm:cxn modelId="{46869DDC-502B-5743-834A-68E7DD998150}" type="presParOf" srcId="{AE41009E-4467-3144-A8EC-014B04C67EF3}" destId="{3F4B9398-0C11-E942-9EFB-C55F98D84ECA}" srcOrd="0" destOrd="0" presId="urn:microsoft.com/office/officeart/2005/8/layout/hierarchy1"/>
    <dgm:cxn modelId="{B53D94BA-6D10-5346-80F5-834E653341B9}" type="presParOf" srcId="{AE41009E-4467-3144-A8EC-014B04C67EF3}" destId="{DB50F88C-8348-3D4B-B163-2A9EDBA58F71}" srcOrd="1" destOrd="0" presId="urn:microsoft.com/office/officeart/2005/8/layout/hierarchy1"/>
    <dgm:cxn modelId="{2D62F2B5-D204-584D-8386-7824273CA37D}" type="presParOf" srcId="{DB50F88C-8348-3D4B-B163-2A9EDBA58F71}" destId="{A41754B3-771E-CF49-9D81-60739CF7A649}" srcOrd="0" destOrd="0" presId="urn:microsoft.com/office/officeart/2005/8/layout/hierarchy1"/>
    <dgm:cxn modelId="{7A2C3EA3-870F-8A48-A332-EB4C8B26EF8D}" type="presParOf" srcId="{A41754B3-771E-CF49-9D81-60739CF7A649}" destId="{EA96B00E-4F56-0944-8A74-501B48F93193}" srcOrd="0" destOrd="0" presId="urn:microsoft.com/office/officeart/2005/8/layout/hierarchy1"/>
    <dgm:cxn modelId="{70874A0E-3D7F-F54B-ACA3-A66913ACFC41}" type="presParOf" srcId="{A41754B3-771E-CF49-9D81-60739CF7A649}" destId="{4EEDF84E-2A53-674C-9419-ED5818272DE8}" srcOrd="1" destOrd="0" presId="urn:microsoft.com/office/officeart/2005/8/layout/hierarchy1"/>
    <dgm:cxn modelId="{F2E8C4E6-3E71-844F-9E4E-620FC6444C9E}" type="presParOf" srcId="{DB50F88C-8348-3D4B-B163-2A9EDBA58F71}" destId="{D3AD8809-0559-DD41-BAC4-65CD15D7C3C8}" srcOrd="1" destOrd="0" presId="urn:microsoft.com/office/officeart/2005/8/layout/hierarchy1"/>
    <dgm:cxn modelId="{4CCE7AF2-1B5E-0449-ADE0-87C0B4C0B3C2}" type="presParOf" srcId="{AE41009E-4467-3144-A8EC-014B04C67EF3}" destId="{0BCA9F9B-9B3E-BA4F-AA07-CA13513213C1}" srcOrd="2" destOrd="0" presId="urn:microsoft.com/office/officeart/2005/8/layout/hierarchy1"/>
    <dgm:cxn modelId="{63C62371-5A95-AF46-BE13-9E64AC9FC144}" type="presParOf" srcId="{AE41009E-4467-3144-A8EC-014B04C67EF3}" destId="{F9A67FF3-47C9-1844-9452-D210359DD85F}" srcOrd="3" destOrd="0" presId="urn:microsoft.com/office/officeart/2005/8/layout/hierarchy1"/>
    <dgm:cxn modelId="{6E412AF1-8221-524F-BF38-F76E6E2A888C}" type="presParOf" srcId="{F9A67FF3-47C9-1844-9452-D210359DD85F}" destId="{273B8933-2005-D140-9475-8C7C726DD701}" srcOrd="0" destOrd="0" presId="urn:microsoft.com/office/officeart/2005/8/layout/hierarchy1"/>
    <dgm:cxn modelId="{E5DC0B35-BCA6-1F47-BB79-614FF32D323E}" type="presParOf" srcId="{273B8933-2005-D140-9475-8C7C726DD701}" destId="{33B57E44-0AC2-EF47-B8DF-4A03AA3C97E8}" srcOrd="0" destOrd="0" presId="urn:microsoft.com/office/officeart/2005/8/layout/hierarchy1"/>
    <dgm:cxn modelId="{2215E85D-AFCF-CD49-A847-B818DAB47098}" type="presParOf" srcId="{273B8933-2005-D140-9475-8C7C726DD701}" destId="{E22FC2FE-FF23-E747-99E3-E24D0EC5711C}" srcOrd="1" destOrd="0" presId="urn:microsoft.com/office/officeart/2005/8/layout/hierarchy1"/>
    <dgm:cxn modelId="{E02F32EB-566D-2A46-BFD5-6E7520BB5769}" type="presParOf" srcId="{F9A67FF3-47C9-1844-9452-D210359DD85F}" destId="{A4CF7662-9129-F34F-A604-D528BF62AA6F}" srcOrd="1" destOrd="0" presId="urn:microsoft.com/office/officeart/2005/8/layout/hierarchy1"/>
    <dgm:cxn modelId="{0E83CC53-CC42-7346-9B5F-75EA5F7F813B}" type="presParOf" srcId="{AE41009E-4467-3144-A8EC-014B04C67EF3}" destId="{722B8709-2E7D-0644-AC26-1A0ED7541492}" srcOrd="4" destOrd="0" presId="urn:microsoft.com/office/officeart/2005/8/layout/hierarchy1"/>
    <dgm:cxn modelId="{3C04B839-F94F-5545-A2DA-B31216565919}" type="presParOf" srcId="{AE41009E-4467-3144-A8EC-014B04C67EF3}" destId="{04698133-5EAB-0E40-B45D-9F8474640119}" srcOrd="5" destOrd="0" presId="urn:microsoft.com/office/officeart/2005/8/layout/hierarchy1"/>
    <dgm:cxn modelId="{8BFAA89B-1A90-2443-BE2E-10B2111773AB}" type="presParOf" srcId="{04698133-5EAB-0E40-B45D-9F8474640119}" destId="{EDB3F7EA-7F04-E146-86E6-7DAE9E50EE8A}" srcOrd="0" destOrd="0" presId="urn:microsoft.com/office/officeart/2005/8/layout/hierarchy1"/>
    <dgm:cxn modelId="{61D9B02F-9926-CD47-B4FF-239DD7EDF3BB}" type="presParOf" srcId="{EDB3F7EA-7F04-E146-86E6-7DAE9E50EE8A}" destId="{17E68357-5630-1146-9286-30C2DB60BAEC}" srcOrd="0" destOrd="0" presId="urn:microsoft.com/office/officeart/2005/8/layout/hierarchy1"/>
    <dgm:cxn modelId="{A669D301-ACCA-AC44-A5BC-4F3888990B7C}" type="presParOf" srcId="{EDB3F7EA-7F04-E146-86E6-7DAE9E50EE8A}" destId="{FED06B8B-8909-F842-8AE9-51958922F69C}" srcOrd="1" destOrd="0" presId="urn:microsoft.com/office/officeart/2005/8/layout/hierarchy1"/>
    <dgm:cxn modelId="{A81E8AFF-AA95-4643-891F-62C2FED3CF74}" type="presParOf" srcId="{04698133-5EAB-0E40-B45D-9F8474640119}" destId="{C16E4993-8DC6-9F4B-B6D9-B99F60C6B399}" srcOrd="1" destOrd="0" presId="urn:microsoft.com/office/officeart/2005/8/layout/hierarchy1"/>
    <dgm:cxn modelId="{07039924-F1DD-1942-9E04-5F66D9144E9D}" type="presParOf" srcId="{C16E4993-8DC6-9F4B-B6D9-B99F60C6B399}" destId="{EFC25D2C-EC92-C04A-9621-E8AE620324B9}" srcOrd="0" destOrd="0" presId="urn:microsoft.com/office/officeart/2005/8/layout/hierarchy1"/>
    <dgm:cxn modelId="{4A1D1571-816F-CB47-ABF9-4FB41AA6ADEC}" type="presParOf" srcId="{C16E4993-8DC6-9F4B-B6D9-B99F60C6B399}" destId="{856149B2-D0A0-6040-9A89-8050E7863C65}" srcOrd="1" destOrd="0" presId="urn:microsoft.com/office/officeart/2005/8/layout/hierarchy1"/>
    <dgm:cxn modelId="{98F37FE8-9983-B845-8302-195EAC0F5262}" type="presParOf" srcId="{856149B2-D0A0-6040-9A89-8050E7863C65}" destId="{CDF89DB5-7B7A-F84A-B38B-EEC5FD8E13BC}" srcOrd="0" destOrd="0" presId="urn:microsoft.com/office/officeart/2005/8/layout/hierarchy1"/>
    <dgm:cxn modelId="{E95CEF45-FA17-414B-97C1-22375D8314A2}" type="presParOf" srcId="{CDF89DB5-7B7A-F84A-B38B-EEC5FD8E13BC}" destId="{8AF115A0-107B-4047-84F4-C138D01728AB}" srcOrd="0" destOrd="0" presId="urn:microsoft.com/office/officeart/2005/8/layout/hierarchy1"/>
    <dgm:cxn modelId="{C8E6C789-39D8-904E-A34D-66E52473FD78}" type="presParOf" srcId="{CDF89DB5-7B7A-F84A-B38B-EEC5FD8E13BC}" destId="{CD4CE2A8-4250-BA42-8B2F-133D75585E9A}" srcOrd="1" destOrd="0" presId="urn:microsoft.com/office/officeart/2005/8/layout/hierarchy1"/>
    <dgm:cxn modelId="{B5912124-E34F-6042-9328-92C0BD0BC8F9}" type="presParOf" srcId="{856149B2-D0A0-6040-9A89-8050E7863C65}" destId="{72D531E7-5E02-284F-BF49-1E49C0290CF9}" srcOrd="1" destOrd="0" presId="urn:microsoft.com/office/officeart/2005/8/layout/hierarchy1"/>
    <dgm:cxn modelId="{F57E67A8-A84C-D04C-BB86-4ED124DB3779}" type="presParOf" srcId="{72D531E7-5E02-284F-BF49-1E49C0290CF9}" destId="{8EDC7DF7-C6D8-0A48-82FB-1007BF6A3437}" srcOrd="0" destOrd="0" presId="urn:microsoft.com/office/officeart/2005/8/layout/hierarchy1"/>
    <dgm:cxn modelId="{F926C622-E44F-F84A-B6F0-14B9FB45B810}" type="presParOf" srcId="{72D531E7-5E02-284F-BF49-1E49C0290CF9}" destId="{752FF72E-6A7C-2849-8D02-9BD158519ABC}" srcOrd="1" destOrd="0" presId="urn:microsoft.com/office/officeart/2005/8/layout/hierarchy1"/>
    <dgm:cxn modelId="{5B3B02C8-B2E7-8E45-8C49-16EA92600895}" type="presParOf" srcId="{752FF72E-6A7C-2849-8D02-9BD158519ABC}" destId="{B407F565-4C7B-5242-827D-09C6D7756BAC}" srcOrd="0" destOrd="0" presId="urn:microsoft.com/office/officeart/2005/8/layout/hierarchy1"/>
    <dgm:cxn modelId="{DEC557B4-06EC-DB41-AE0F-1E97A11D22A7}" type="presParOf" srcId="{B407F565-4C7B-5242-827D-09C6D7756BAC}" destId="{979A8620-2C47-E949-9444-58B992B03E80}" srcOrd="0" destOrd="0" presId="urn:microsoft.com/office/officeart/2005/8/layout/hierarchy1"/>
    <dgm:cxn modelId="{47369BE5-7C22-EE40-A14F-705DDD0435B7}" type="presParOf" srcId="{B407F565-4C7B-5242-827D-09C6D7756BAC}" destId="{17FE4D36-BCE4-E14A-AD2C-FF16E338086F}" srcOrd="1" destOrd="0" presId="urn:microsoft.com/office/officeart/2005/8/layout/hierarchy1"/>
    <dgm:cxn modelId="{0891D27A-02A4-1946-ADD8-C2D32744523E}" type="presParOf" srcId="{752FF72E-6A7C-2849-8D02-9BD158519ABC}" destId="{B8E94E87-4251-834E-928D-278CD500F781}" srcOrd="1" destOrd="0" presId="urn:microsoft.com/office/officeart/2005/8/layout/hierarchy1"/>
    <dgm:cxn modelId="{C55A2A69-0093-4D4C-A19D-FC44F9F0945C}" type="presParOf" srcId="{C16E4993-8DC6-9F4B-B6D9-B99F60C6B399}" destId="{623154E8-8A86-2B40-8AB7-54D47A70B090}" srcOrd="2" destOrd="0" presId="urn:microsoft.com/office/officeart/2005/8/layout/hierarchy1"/>
    <dgm:cxn modelId="{105CA7A4-5414-8F41-8371-9B09EE3EEEDF}" type="presParOf" srcId="{C16E4993-8DC6-9F4B-B6D9-B99F60C6B399}" destId="{86A3DFC8-DEAD-5E41-BAEC-815EE64C1033}" srcOrd="3" destOrd="0" presId="urn:microsoft.com/office/officeart/2005/8/layout/hierarchy1"/>
    <dgm:cxn modelId="{9A49C388-92D5-CB4D-8C36-4AA22E9A86D0}" type="presParOf" srcId="{86A3DFC8-DEAD-5E41-BAEC-815EE64C1033}" destId="{226494FA-5894-F349-8679-F15EE0AF2EF8}" srcOrd="0" destOrd="0" presId="urn:microsoft.com/office/officeart/2005/8/layout/hierarchy1"/>
    <dgm:cxn modelId="{CEF3114E-1C6D-9946-BC1E-7C231709AE6C}" type="presParOf" srcId="{226494FA-5894-F349-8679-F15EE0AF2EF8}" destId="{946BF5E3-68F9-CF45-84C2-C2927B3CA6E8}" srcOrd="0" destOrd="0" presId="urn:microsoft.com/office/officeart/2005/8/layout/hierarchy1"/>
    <dgm:cxn modelId="{2DDBDBD0-2E49-9D41-9D3A-ABF7BAC3E792}" type="presParOf" srcId="{226494FA-5894-F349-8679-F15EE0AF2EF8}" destId="{5C1A0230-7CF2-CD45-9AB9-0F9A89A03BD3}" srcOrd="1" destOrd="0" presId="urn:microsoft.com/office/officeart/2005/8/layout/hierarchy1"/>
    <dgm:cxn modelId="{DCEC6B29-AA1E-A941-971C-43152A553475}" type="presParOf" srcId="{86A3DFC8-DEAD-5E41-BAEC-815EE64C1033}" destId="{AA1F9455-CA57-E642-B361-57730D47B332}" srcOrd="1" destOrd="0" presId="urn:microsoft.com/office/officeart/2005/8/layout/hierarchy1"/>
    <dgm:cxn modelId="{0903A448-8F45-454B-B5A8-9F818CF54D89}" type="presParOf" srcId="{AE41009E-4467-3144-A8EC-014B04C67EF3}" destId="{EC7ED892-6ECC-3D4F-9C36-28B79A26CAF3}" srcOrd="6" destOrd="0" presId="urn:microsoft.com/office/officeart/2005/8/layout/hierarchy1"/>
    <dgm:cxn modelId="{A05F1525-C1D4-C847-A776-80EC082FFA11}" type="presParOf" srcId="{AE41009E-4467-3144-A8EC-014B04C67EF3}" destId="{8758E42B-049C-E541-8B37-23CD62D9DF9A}" srcOrd="7" destOrd="0" presId="urn:microsoft.com/office/officeart/2005/8/layout/hierarchy1"/>
    <dgm:cxn modelId="{E487919F-2EFC-E848-AA5D-8C44CD583203}" type="presParOf" srcId="{8758E42B-049C-E541-8B37-23CD62D9DF9A}" destId="{1EBBC580-C536-E54B-9FCA-E33D34779ED9}" srcOrd="0" destOrd="0" presId="urn:microsoft.com/office/officeart/2005/8/layout/hierarchy1"/>
    <dgm:cxn modelId="{B0171443-292F-DD4E-93E7-E4FD24E154E0}" type="presParOf" srcId="{1EBBC580-C536-E54B-9FCA-E33D34779ED9}" destId="{19BA320C-4B0E-CE4E-8907-3D9278F89A33}" srcOrd="0" destOrd="0" presId="urn:microsoft.com/office/officeart/2005/8/layout/hierarchy1"/>
    <dgm:cxn modelId="{02C7F2C5-948B-A24B-8A89-BB79C5F0F595}" type="presParOf" srcId="{1EBBC580-C536-E54B-9FCA-E33D34779ED9}" destId="{5E467EE3-C5C9-5645-9A73-A513F2C25726}" srcOrd="1" destOrd="0" presId="urn:microsoft.com/office/officeart/2005/8/layout/hierarchy1"/>
    <dgm:cxn modelId="{5FC2ED97-CDD8-AC4F-933F-19DD67ABA950}" type="presParOf" srcId="{8758E42B-049C-E541-8B37-23CD62D9DF9A}" destId="{5F863B90-87E7-4F40-8428-BE2E0346F18B}" srcOrd="1" destOrd="0" presId="urn:microsoft.com/office/officeart/2005/8/layout/hierarchy1"/>
    <dgm:cxn modelId="{DBA2F8D0-14A4-814C-B470-F9C9AA9DD7C9}" type="presParOf" srcId="{AE41009E-4467-3144-A8EC-014B04C67EF3}" destId="{D534B081-D57A-0A4C-95C7-CCA1B22CA845}" srcOrd="8" destOrd="0" presId="urn:microsoft.com/office/officeart/2005/8/layout/hierarchy1"/>
    <dgm:cxn modelId="{03C47354-82EE-F24B-AB2F-8BD6B6F98ECC}" type="presParOf" srcId="{AE41009E-4467-3144-A8EC-014B04C67EF3}" destId="{0583022F-E18B-CC46-A145-3EA97AF09EA2}" srcOrd="9" destOrd="0" presId="urn:microsoft.com/office/officeart/2005/8/layout/hierarchy1"/>
    <dgm:cxn modelId="{1B5DCD13-DC8C-A743-95C5-C83B70641962}" type="presParOf" srcId="{0583022F-E18B-CC46-A145-3EA97AF09EA2}" destId="{C820B486-8809-9743-9AD2-D215D5923436}" srcOrd="0" destOrd="0" presId="urn:microsoft.com/office/officeart/2005/8/layout/hierarchy1"/>
    <dgm:cxn modelId="{5B0E6EDA-342D-D746-9323-A9049E92AD55}" type="presParOf" srcId="{C820B486-8809-9743-9AD2-D215D5923436}" destId="{25469275-A0D4-014F-82C9-E6A6BE903F5A}" srcOrd="0" destOrd="0" presId="urn:microsoft.com/office/officeart/2005/8/layout/hierarchy1"/>
    <dgm:cxn modelId="{C98EBA8F-0661-3649-BC3E-6503F37475B1}" type="presParOf" srcId="{C820B486-8809-9743-9AD2-D215D5923436}" destId="{225F03F2-7977-514A-AE7B-E9908B289D8C}" srcOrd="1" destOrd="0" presId="urn:microsoft.com/office/officeart/2005/8/layout/hierarchy1"/>
    <dgm:cxn modelId="{9BCAF9E8-F68B-4F48-A33B-680B943A4EB0}" type="presParOf" srcId="{0583022F-E18B-CC46-A145-3EA97AF09EA2}" destId="{7D778404-B3C8-8540-963F-3EBCF5696B6A}" srcOrd="1" destOrd="0" presId="urn:microsoft.com/office/officeart/2005/8/layout/hierarchy1"/>
    <dgm:cxn modelId="{B200F5D5-CBD6-A546-9844-8F2817CEE5C1}" type="presParOf" srcId="{7D778404-B3C8-8540-963F-3EBCF5696B6A}" destId="{3754BD0F-AF96-7C46-A5E7-27FE4FE031B6}" srcOrd="0" destOrd="0" presId="urn:microsoft.com/office/officeart/2005/8/layout/hierarchy1"/>
    <dgm:cxn modelId="{659125DD-C042-6F43-A63A-DD043195BD42}" type="presParOf" srcId="{7D778404-B3C8-8540-963F-3EBCF5696B6A}" destId="{13E7F109-F5A5-4D46-B09C-40F7B535CD98}" srcOrd="1" destOrd="0" presId="urn:microsoft.com/office/officeart/2005/8/layout/hierarchy1"/>
    <dgm:cxn modelId="{AD14CC7F-4640-D842-AC9B-B27607742D18}" type="presParOf" srcId="{13E7F109-F5A5-4D46-B09C-40F7B535CD98}" destId="{877DE6B8-7C48-BA46-B67A-EB247EB2620C}" srcOrd="0" destOrd="0" presId="urn:microsoft.com/office/officeart/2005/8/layout/hierarchy1"/>
    <dgm:cxn modelId="{5E92A212-20C9-7E41-A51B-CB918B2F7642}" type="presParOf" srcId="{877DE6B8-7C48-BA46-B67A-EB247EB2620C}" destId="{427E7127-CF9C-CF4B-8FD2-D56365E939E8}" srcOrd="0" destOrd="0" presId="urn:microsoft.com/office/officeart/2005/8/layout/hierarchy1"/>
    <dgm:cxn modelId="{5D6CFD6D-D30E-F640-928A-C141B30DC262}" type="presParOf" srcId="{877DE6B8-7C48-BA46-B67A-EB247EB2620C}" destId="{03F0980A-237B-2545-948A-C4182760590E}" srcOrd="1" destOrd="0" presId="urn:microsoft.com/office/officeart/2005/8/layout/hierarchy1"/>
    <dgm:cxn modelId="{131CA2CB-0C21-F44D-A77C-6C6491CC1B25}" type="presParOf" srcId="{13E7F109-F5A5-4D46-B09C-40F7B535CD98}" destId="{156E551A-922F-8F42-A72C-210077CF8B83}" srcOrd="1" destOrd="0" presId="urn:microsoft.com/office/officeart/2005/8/layout/hierarchy1"/>
    <dgm:cxn modelId="{69F0A866-1449-2F48-BCB9-F2750316AD82}" type="presParOf" srcId="{7D778404-B3C8-8540-963F-3EBCF5696B6A}" destId="{F7F26D64-00C4-3149-B122-518D8569A6C0}" srcOrd="2" destOrd="0" presId="urn:microsoft.com/office/officeart/2005/8/layout/hierarchy1"/>
    <dgm:cxn modelId="{4F203F57-C9A9-D842-BA8F-8137DB35DEE2}" type="presParOf" srcId="{7D778404-B3C8-8540-963F-3EBCF5696B6A}" destId="{975C19E8-5E56-C24F-8D00-B23D1586697F}" srcOrd="3" destOrd="0" presId="urn:microsoft.com/office/officeart/2005/8/layout/hierarchy1"/>
    <dgm:cxn modelId="{F99D176C-FB12-484B-A95E-4D30091D7525}" type="presParOf" srcId="{975C19E8-5E56-C24F-8D00-B23D1586697F}" destId="{2E0F3D82-D0BB-D34D-9F0C-993A95508D5F}" srcOrd="0" destOrd="0" presId="urn:microsoft.com/office/officeart/2005/8/layout/hierarchy1"/>
    <dgm:cxn modelId="{5CFABEC3-5EEA-FC4F-A868-1EC62BBD0966}" type="presParOf" srcId="{2E0F3D82-D0BB-D34D-9F0C-993A95508D5F}" destId="{8E1C757A-6ABC-0844-8EBA-598F8E45CC45}" srcOrd="0" destOrd="0" presId="urn:microsoft.com/office/officeart/2005/8/layout/hierarchy1"/>
    <dgm:cxn modelId="{AA4E868B-AE51-AF43-B702-EECC7F87CA82}" type="presParOf" srcId="{2E0F3D82-D0BB-D34D-9F0C-993A95508D5F}" destId="{822CDC60-5F48-6F42-9FBF-38C08A7E04FE}" srcOrd="1" destOrd="0" presId="urn:microsoft.com/office/officeart/2005/8/layout/hierarchy1"/>
    <dgm:cxn modelId="{39C15E34-508C-1D41-BC4B-6649CC9D48A7}" type="presParOf" srcId="{975C19E8-5E56-C24F-8D00-B23D1586697F}" destId="{E169A9E1-F4BF-CD45-9728-B6F586E3066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DAF396-A985-4D4E-8AF7-F15C91EE805F}" type="doc">
      <dgm:prSet loTypeId="urn:microsoft.com/office/officeart/2005/8/layout/cycle5" loCatId="cycle" qsTypeId="urn:microsoft.com/office/officeart/2005/8/quickstyle/simple2" qsCatId="simple" csTypeId="urn:microsoft.com/office/officeart/2005/8/colors/colorful1" csCatId="colorful" phldr="1"/>
      <dgm:spPr/>
      <dgm:t>
        <a:bodyPr/>
        <a:lstStyle/>
        <a:p>
          <a:endParaRPr lang="en-US"/>
        </a:p>
      </dgm:t>
    </dgm:pt>
    <dgm:pt modelId="{D86DEFCE-B69B-0844-89BC-7B61398854B7}">
      <dgm:prSet phldrT="[Text]"/>
      <dgm:spPr/>
      <dgm:t>
        <a:bodyPr/>
        <a:lstStyle/>
        <a:p>
          <a:r>
            <a:rPr lang="en-US" dirty="0" smtClean="0"/>
            <a:t>Edit</a:t>
          </a:r>
          <a:endParaRPr lang="en-US" dirty="0"/>
        </a:p>
      </dgm:t>
    </dgm:pt>
    <dgm:pt modelId="{094278DC-CCBB-E944-BD81-3DAB07635791}" type="parTrans" cxnId="{19AFFCA5-083F-0D45-B239-B9B27251C7CF}">
      <dgm:prSet/>
      <dgm:spPr/>
      <dgm:t>
        <a:bodyPr/>
        <a:lstStyle/>
        <a:p>
          <a:endParaRPr lang="en-US"/>
        </a:p>
      </dgm:t>
    </dgm:pt>
    <dgm:pt modelId="{7B8A2DDE-75F5-9041-BA05-B42B691D5A9B}" type="sibTrans" cxnId="{19AFFCA5-083F-0D45-B239-B9B27251C7CF}">
      <dgm:prSet/>
      <dgm:spPr/>
      <dgm:t>
        <a:bodyPr/>
        <a:lstStyle/>
        <a:p>
          <a:endParaRPr lang="en-US"/>
        </a:p>
      </dgm:t>
    </dgm:pt>
    <dgm:pt modelId="{53FC19A1-DE0F-5345-83B2-0E52F015EA5B}">
      <dgm:prSet phldrT="[Text]"/>
      <dgm:spPr/>
      <dgm:t>
        <a:bodyPr/>
        <a:lstStyle/>
        <a:p>
          <a:r>
            <a:rPr lang="en-US" dirty="0" smtClean="0"/>
            <a:t>Compile</a:t>
          </a:r>
          <a:endParaRPr lang="en-US" dirty="0"/>
        </a:p>
      </dgm:t>
    </dgm:pt>
    <dgm:pt modelId="{93684DB3-48DD-154A-B7EE-827258F6071F}" type="parTrans" cxnId="{98F68FA3-AFBD-544D-8AD9-243A4BBD5B8D}">
      <dgm:prSet/>
      <dgm:spPr/>
      <dgm:t>
        <a:bodyPr/>
        <a:lstStyle/>
        <a:p>
          <a:endParaRPr lang="en-US"/>
        </a:p>
      </dgm:t>
    </dgm:pt>
    <dgm:pt modelId="{2018F257-2C10-6941-8ABB-426D03A8C67E}" type="sibTrans" cxnId="{98F68FA3-AFBD-544D-8AD9-243A4BBD5B8D}">
      <dgm:prSet/>
      <dgm:spPr/>
      <dgm:t>
        <a:bodyPr/>
        <a:lstStyle/>
        <a:p>
          <a:endParaRPr lang="en-US"/>
        </a:p>
      </dgm:t>
    </dgm:pt>
    <dgm:pt modelId="{6E217813-C0A4-E048-81A0-226719F3E335}">
      <dgm:prSet phldrT="[Text]"/>
      <dgm:spPr/>
      <dgm:t>
        <a:bodyPr/>
        <a:lstStyle/>
        <a:p>
          <a:r>
            <a:rPr lang="en-US" dirty="0" smtClean="0"/>
            <a:t>Run</a:t>
          </a:r>
          <a:endParaRPr lang="en-US" dirty="0"/>
        </a:p>
      </dgm:t>
    </dgm:pt>
    <dgm:pt modelId="{14444282-FEE0-624B-8A8F-C8FE48CCD9B8}" type="parTrans" cxnId="{1E5B2C81-988B-7148-B501-DAE387F65CBB}">
      <dgm:prSet/>
      <dgm:spPr/>
      <dgm:t>
        <a:bodyPr/>
        <a:lstStyle/>
        <a:p>
          <a:endParaRPr lang="en-US"/>
        </a:p>
      </dgm:t>
    </dgm:pt>
    <dgm:pt modelId="{5F2A1DD2-6A91-1943-96E7-9793393CF23F}" type="sibTrans" cxnId="{1E5B2C81-988B-7148-B501-DAE387F65CBB}">
      <dgm:prSet/>
      <dgm:spPr/>
      <dgm:t>
        <a:bodyPr/>
        <a:lstStyle/>
        <a:p>
          <a:endParaRPr lang="en-US"/>
        </a:p>
      </dgm:t>
    </dgm:pt>
    <dgm:pt modelId="{C15EE368-1649-5A41-A93F-1515FA0224DD}">
      <dgm:prSet phldrT="[Text]"/>
      <dgm:spPr/>
      <dgm:t>
        <a:bodyPr/>
        <a:lstStyle/>
        <a:p>
          <a:r>
            <a:rPr lang="en-US" dirty="0" smtClean="0"/>
            <a:t>Test</a:t>
          </a:r>
          <a:endParaRPr lang="en-US" dirty="0"/>
        </a:p>
      </dgm:t>
    </dgm:pt>
    <dgm:pt modelId="{DD9638D1-FB61-7543-87DC-A441D84163F3}" type="parTrans" cxnId="{C1C60F13-04DC-A844-BA83-71DE92B27DE1}">
      <dgm:prSet/>
      <dgm:spPr/>
      <dgm:t>
        <a:bodyPr/>
        <a:lstStyle/>
        <a:p>
          <a:endParaRPr lang="en-US"/>
        </a:p>
      </dgm:t>
    </dgm:pt>
    <dgm:pt modelId="{0EAF8422-6441-994B-ADE5-046DA65B4679}" type="sibTrans" cxnId="{C1C60F13-04DC-A844-BA83-71DE92B27DE1}">
      <dgm:prSet/>
      <dgm:spPr/>
      <dgm:t>
        <a:bodyPr/>
        <a:lstStyle/>
        <a:p>
          <a:endParaRPr lang="en-US"/>
        </a:p>
      </dgm:t>
    </dgm:pt>
    <dgm:pt modelId="{DAA7CC33-FAB4-A44B-BFCA-18BA467615D2}" type="pres">
      <dgm:prSet presAssocID="{33DAF396-A985-4D4E-8AF7-F15C91EE805F}" presName="cycle" presStyleCnt="0">
        <dgm:presLayoutVars>
          <dgm:dir/>
          <dgm:resizeHandles val="exact"/>
        </dgm:presLayoutVars>
      </dgm:prSet>
      <dgm:spPr/>
      <dgm:t>
        <a:bodyPr/>
        <a:lstStyle/>
        <a:p>
          <a:endParaRPr lang="en-US"/>
        </a:p>
      </dgm:t>
    </dgm:pt>
    <dgm:pt modelId="{F7618C26-5977-6E4B-84ED-EA363CE58512}" type="pres">
      <dgm:prSet presAssocID="{D86DEFCE-B69B-0844-89BC-7B61398854B7}" presName="node" presStyleLbl="node1" presStyleIdx="0" presStyleCnt="4">
        <dgm:presLayoutVars>
          <dgm:bulletEnabled val="1"/>
        </dgm:presLayoutVars>
      </dgm:prSet>
      <dgm:spPr/>
      <dgm:t>
        <a:bodyPr/>
        <a:lstStyle/>
        <a:p>
          <a:endParaRPr lang="en-US"/>
        </a:p>
      </dgm:t>
    </dgm:pt>
    <dgm:pt modelId="{7544922B-1CB7-C94E-89B6-D8DDED8D40A3}" type="pres">
      <dgm:prSet presAssocID="{D86DEFCE-B69B-0844-89BC-7B61398854B7}" presName="spNode" presStyleCnt="0"/>
      <dgm:spPr/>
    </dgm:pt>
    <dgm:pt modelId="{7F0C5B80-9924-DD43-8753-FE4C7D0F9A5B}" type="pres">
      <dgm:prSet presAssocID="{7B8A2DDE-75F5-9041-BA05-B42B691D5A9B}" presName="sibTrans" presStyleLbl="sibTrans1D1" presStyleIdx="0" presStyleCnt="4"/>
      <dgm:spPr/>
      <dgm:t>
        <a:bodyPr/>
        <a:lstStyle/>
        <a:p>
          <a:endParaRPr lang="en-US"/>
        </a:p>
      </dgm:t>
    </dgm:pt>
    <dgm:pt modelId="{E87BAB39-C727-E241-A0DD-D5510815BAB4}" type="pres">
      <dgm:prSet presAssocID="{53FC19A1-DE0F-5345-83B2-0E52F015EA5B}" presName="node" presStyleLbl="node1" presStyleIdx="1" presStyleCnt="4">
        <dgm:presLayoutVars>
          <dgm:bulletEnabled val="1"/>
        </dgm:presLayoutVars>
      </dgm:prSet>
      <dgm:spPr/>
      <dgm:t>
        <a:bodyPr/>
        <a:lstStyle/>
        <a:p>
          <a:endParaRPr lang="en-US"/>
        </a:p>
      </dgm:t>
    </dgm:pt>
    <dgm:pt modelId="{9DE56DD8-7BC0-5C4C-93F1-DFDE8F7975B9}" type="pres">
      <dgm:prSet presAssocID="{53FC19A1-DE0F-5345-83B2-0E52F015EA5B}" presName="spNode" presStyleCnt="0"/>
      <dgm:spPr/>
    </dgm:pt>
    <dgm:pt modelId="{A5DA81C6-783C-E248-B367-BE9616F1C4E0}" type="pres">
      <dgm:prSet presAssocID="{2018F257-2C10-6941-8ABB-426D03A8C67E}" presName="sibTrans" presStyleLbl="sibTrans1D1" presStyleIdx="1" presStyleCnt="4"/>
      <dgm:spPr/>
      <dgm:t>
        <a:bodyPr/>
        <a:lstStyle/>
        <a:p>
          <a:endParaRPr lang="en-US"/>
        </a:p>
      </dgm:t>
    </dgm:pt>
    <dgm:pt modelId="{4B8AFE3E-B304-F041-A752-AA8952919964}" type="pres">
      <dgm:prSet presAssocID="{6E217813-C0A4-E048-81A0-226719F3E335}" presName="node" presStyleLbl="node1" presStyleIdx="2" presStyleCnt="4">
        <dgm:presLayoutVars>
          <dgm:bulletEnabled val="1"/>
        </dgm:presLayoutVars>
      </dgm:prSet>
      <dgm:spPr/>
      <dgm:t>
        <a:bodyPr/>
        <a:lstStyle/>
        <a:p>
          <a:endParaRPr lang="en-US"/>
        </a:p>
      </dgm:t>
    </dgm:pt>
    <dgm:pt modelId="{7440EE2F-C618-2644-B1B7-7338561CE2A2}" type="pres">
      <dgm:prSet presAssocID="{6E217813-C0A4-E048-81A0-226719F3E335}" presName="spNode" presStyleCnt="0"/>
      <dgm:spPr/>
    </dgm:pt>
    <dgm:pt modelId="{38DF9F6F-4BBA-454F-801A-1BFAF387DC3C}" type="pres">
      <dgm:prSet presAssocID="{5F2A1DD2-6A91-1943-96E7-9793393CF23F}" presName="sibTrans" presStyleLbl="sibTrans1D1" presStyleIdx="2" presStyleCnt="4"/>
      <dgm:spPr/>
      <dgm:t>
        <a:bodyPr/>
        <a:lstStyle/>
        <a:p>
          <a:endParaRPr lang="en-US"/>
        </a:p>
      </dgm:t>
    </dgm:pt>
    <dgm:pt modelId="{10423F32-B577-1E49-9CA6-05E36D53EC2E}" type="pres">
      <dgm:prSet presAssocID="{C15EE368-1649-5A41-A93F-1515FA0224DD}" presName="node" presStyleLbl="node1" presStyleIdx="3" presStyleCnt="4">
        <dgm:presLayoutVars>
          <dgm:bulletEnabled val="1"/>
        </dgm:presLayoutVars>
      </dgm:prSet>
      <dgm:spPr/>
      <dgm:t>
        <a:bodyPr/>
        <a:lstStyle/>
        <a:p>
          <a:endParaRPr lang="en-US"/>
        </a:p>
      </dgm:t>
    </dgm:pt>
    <dgm:pt modelId="{5E2F99AB-BEEA-6347-9C0F-E5E2168EBF70}" type="pres">
      <dgm:prSet presAssocID="{C15EE368-1649-5A41-A93F-1515FA0224DD}" presName="spNode" presStyleCnt="0"/>
      <dgm:spPr/>
    </dgm:pt>
    <dgm:pt modelId="{9F42FCD2-7910-1246-B534-8ADDD03F7075}" type="pres">
      <dgm:prSet presAssocID="{0EAF8422-6441-994B-ADE5-046DA65B4679}" presName="sibTrans" presStyleLbl="sibTrans1D1" presStyleIdx="3" presStyleCnt="4"/>
      <dgm:spPr/>
      <dgm:t>
        <a:bodyPr/>
        <a:lstStyle/>
        <a:p>
          <a:endParaRPr lang="en-US"/>
        </a:p>
      </dgm:t>
    </dgm:pt>
  </dgm:ptLst>
  <dgm:cxnLst>
    <dgm:cxn modelId="{1E5B2C81-988B-7148-B501-DAE387F65CBB}" srcId="{33DAF396-A985-4D4E-8AF7-F15C91EE805F}" destId="{6E217813-C0A4-E048-81A0-226719F3E335}" srcOrd="2" destOrd="0" parTransId="{14444282-FEE0-624B-8A8F-C8FE48CCD9B8}" sibTransId="{5F2A1DD2-6A91-1943-96E7-9793393CF23F}"/>
    <dgm:cxn modelId="{F0C27CA5-1EB8-0A48-BEC3-6617A2414EBC}" type="presOf" srcId="{53FC19A1-DE0F-5345-83B2-0E52F015EA5B}" destId="{E87BAB39-C727-E241-A0DD-D5510815BAB4}" srcOrd="0" destOrd="0" presId="urn:microsoft.com/office/officeart/2005/8/layout/cycle5"/>
    <dgm:cxn modelId="{E55CBC64-A91F-324E-872D-853ABFAC6802}" type="presOf" srcId="{5F2A1DD2-6A91-1943-96E7-9793393CF23F}" destId="{38DF9F6F-4BBA-454F-801A-1BFAF387DC3C}" srcOrd="0" destOrd="0" presId="urn:microsoft.com/office/officeart/2005/8/layout/cycle5"/>
    <dgm:cxn modelId="{19AFFCA5-083F-0D45-B239-B9B27251C7CF}" srcId="{33DAF396-A985-4D4E-8AF7-F15C91EE805F}" destId="{D86DEFCE-B69B-0844-89BC-7B61398854B7}" srcOrd="0" destOrd="0" parTransId="{094278DC-CCBB-E944-BD81-3DAB07635791}" sibTransId="{7B8A2DDE-75F5-9041-BA05-B42B691D5A9B}"/>
    <dgm:cxn modelId="{12B277E8-CD90-B24C-8A62-FBCED1AD1143}" type="presOf" srcId="{6E217813-C0A4-E048-81A0-226719F3E335}" destId="{4B8AFE3E-B304-F041-A752-AA8952919964}" srcOrd="0" destOrd="0" presId="urn:microsoft.com/office/officeart/2005/8/layout/cycle5"/>
    <dgm:cxn modelId="{E47E5902-FE08-E94C-B364-96BBB80511CE}" type="presOf" srcId="{7B8A2DDE-75F5-9041-BA05-B42B691D5A9B}" destId="{7F0C5B80-9924-DD43-8753-FE4C7D0F9A5B}" srcOrd="0" destOrd="0" presId="urn:microsoft.com/office/officeart/2005/8/layout/cycle5"/>
    <dgm:cxn modelId="{B0309361-E38B-2F46-9EF2-356715B966D4}" type="presOf" srcId="{33DAF396-A985-4D4E-8AF7-F15C91EE805F}" destId="{DAA7CC33-FAB4-A44B-BFCA-18BA467615D2}" srcOrd="0" destOrd="0" presId="urn:microsoft.com/office/officeart/2005/8/layout/cycle5"/>
    <dgm:cxn modelId="{98F68FA3-AFBD-544D-8AD9-243A4BBD5B8D}" srcId="{33DAF396-A985-4D4E-8AF7-F15C91EE805F}" destId="{53FC19A1-DE0F-5345-83B2-0E52F015EA5B}" srcOrd="1" destOrd="0" parTransId="{93684DB3-48DD-154A-B7EE-827258F6071F}" sibTransId="{2018F257-2C10-6941-8ABB-426D03A8C67E}"/>
    <dgm:cxn modelId="{C1C60F13-04DC-A844-BA83-71DE92B27DE1}" srcId="{33DAF396-A985-4D4E-8AF7-F15C91EE805F}" destId="{C15EE368-1649-5A41-A93F-1515FA0224DD}" srcOrd="3" destOrd="0" parTransId="{DD9638D1-FB61-7543-87DC-A441D84163F3}" sibTransId="{0EAF8422-6441-994B-ADE5-046DA65B4679}"/>
    <dgm:cxn modelId="{38386A5F-ACEA-FE44-B5A4-B0ED692A0B5E}" type="presOf" srcId="{2018F257-2C10-6941-8ABB-426D03A8C67E}" destId="{A5DA81C6-783C-E248-B367-BE9616F1C4E0}" srcOrd="0" destOrd="0" presId="urn:microsoft.com/office/officeart/2005/8/layout/cycle5"/>
    <dgm:cxn modelId="{184F61E7-2296-8346-BEA8-DC497D45CF46}" type="presOf" srcId="{C15EE368-1649-5A41-A93F-1515FA0224DD}" destId="{10423F32-B577-1E49-9CA6-05E36D53EC2E}" srcOrd="0" destOrd="0" presId="urn:microsoft.com/office/officeart/2005/8/layout/cycle5"/>
    <dgm:cxn modelId="{BC423AF3-7B3B-D748-9AE0-FD1910ADC6B3}" type="presOf" srcId="{D86DEFCE-B69B-0844-89BC-7B61398854B7}" destId="{F7618C26-5977-6E4B-84ED-EA363CE58512}" srcOrd="0" destOrd="0" presId="urn:microsoft.com/office/officeart/2005/8/layout/cycle5"/>
    <dgm:cxn modelId="{B798D1E1-C50A-3F42-A495-B82B03693C6D}" type="presOf" srcId="{0EAF8422-6441-994B-ADE5-046DA65B4679}" destId="{9F42FCD2-7910-1246-B534-8ADDD03F7075}" srcOrd="0" destOrd="0" presId="urn:microsoft.com/office/officeart/2005/8/layout/cycle5"/>
    <dgm:cxn modelId="{5158973A-C436-9D46-8DCF-6D6A7ABF3FE7}" type="presParOf" srcId="{DAA7CC33-FAB4-A44B-BFCA-18BA467615D2}" destId="{F7618C26-5977-6E4B-84ED-EA363CE58512}" srcOrd="0" destOrd="0" presId="urn:microsoft.com/office/officeart/2005/8/layout/cycle5"/>
    <dgm:cxn modelId="{8338F5A9-AA98-3D42-AEAF-21F900E4BA77}" type="presParOf" srcId="{DAA7CC33-FAB4-A44B-BFCA-18BA467615D2}" destId="{7544922B-1CB7-C94E-89B6-D8DDED8D40A3}" srcOrd="1" destOrd="0" presId="urn:microsoft.com/office/officeart/2005/8/layout/cycle5"/>
    <dgm:cxn modelId="{DB9656E4-A2C4-6441-B811-E3EB98AA471E}" type="presParOf" srcId="{DAA7CC33-FAB4-A44B-BFCA-18BA467615D2}" destId="{7F0C5B80-9924-DD43-8753-FE4C7D0F9A5B}" srcOrd="2" destOrd="0" presId="urn:microsoft.com/office/officeart/2005/8/layout/cycle5"/>
    <dgm:cxn modelId="{BA59218E-F0A7-674C-8135-1F0A809C66B8}" type="presParOf" srcId="{DAA7CC33-FAB4-A44B-BFCA-18BA467615D2}" destId="{E87BAB39-C727-E241-A0DD-D5510815BAB4}" srcOrd="3" destOrd="0" presId="urn:microsoft.com/office/officeart/2005/8/layout/cycle5"/>
    <dgm:cxn modelId="{53F67A99-2BCD-304B-9779-C6358137158A}" type="presParOf" srcId="{DAA7CC33-FAB4-A44B-BFCA-18BA467615D2}" destId="{9DE56DD8-7BC0-5C4C-93F1-DFDE8F7975B9}" srcOrd="4" destOrd="0" presId="urn:microsoft.com/office/officeart/2005/8/layout/cycle5"/>
    <dgm:cxn modelId="{B9F79E90-1EEB-3F4B-8097-2B8B4D38F486}" type="presParOf" srcId="{DAA7CC33-FAB4-A44B-BFCA-18BA467615D2}" destId="{A5DA81C6-783C-E248-B367-BE9616F1C4E0}" srcOrd="5" destOrd="0" presId="urn:microsoft.com/office/officeart/2005/8/layout/cycle5"/>
    <dgm:cxn modelId="{8B1C395D-200E-1543-81F1-00CE1BC2DFA7}" type="presParOf" srcId="{DAA7CC33-FAB4-A44B-BFCA-18BA467615D2}" destId="{4B8AFE3E-B304-F041-A752-AA8952919964}" srcOrd="6" destOrd="0" presId="urn:microsoft.com/office/officeart/2005/8/layout/cycle5"/>
    <dgm:cxn modelId="{3F978303-A539-CD46-A718-A06A9C4FC5C1}" type="presParOf" srcId="{DAA7CC33-FAB4-A44B-BFCA-18BA467615D2}" destId="{7440EE2F-C618-2644-B1B7-7338561CE2A2}" srcOrd="7" destOrd="0" presId="urn:microsoft.com/office/officeart/2005/8/layout/cycle5"/>
    <dgm:cxn modelId="{71798837-5E8D-C84A-A660-3804D96A9A32}" type="presParOf" srcId="{DAA7CC33-FAB4-A44B-BFCA-18BA467615D2}" destId="{38DF9F6F-4BBA-454F-801A-1BFAF387DC3C}" srcOrd="8" destOrd="0" presId="urn:microsoft.com/office/officeart/2005/8/layout/cycle5"/>
    <dgm:cxn modelId="{340C7FB6-1553-3F4C-B400-95D02E2FEFD3}" type="presParOf" srcId="{DAA7CC33-FAB4-A44B-BFCA-18BA467615D2}" destId="{10423F32-B577-1E49-9CA6-05E36D53EC2E}" srcOrd="9" destOrd="0" presId="urn:microsoft.com/office/officeart/2005/8/layout/cycle5"/>
    <dgm:cxn modelId="{06D6ACD8-7110-4F4C-AB92-B4F8C05EA015}" type="presParOf" srcId="{DAA7CC33-FAB4-A44B-BFCA-18BA467615D2}" destId="{5E2F99AB-BEEA-6347-9C0F-E5E2168EBF70}" srcOrd="10" destOrd="0" presId="urn:microsoft.com/office/officeart/2005/8/layout/cycle5"/>
    <dgm:cxn modelId="{84DA2AAB-56B1-F945-9685-2A672FFAF6B9}" type="presParOf" srcId="{DAA7CC33-FAB4-A44B-BFCA-18BA467615D2}" destId="{9F42FCD2-7910-1246-B534-8ADDD03F707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26D64-00C4-3149-B122-518D8569A6C0}">
      <dsp:nvSpPr>
        <dsp:cNvPr id="0" name=""/>
        <dsp:cNvSpPr/>
      </dsp:nvSpPr>
      <dsp:spPr>
        <a:xfrm>
          <a:off x="7033952" y="2267901"/>
          <a:ext cx="797377" cy="379479"/>
        </a:xfrm>
        <a:custGeom>
          <a:avLst/>
          <a:gdLst/>
          <a:ahLst/>
          <a:cxnLst/>
          <a:rect l="0" t="0" r="0" b="0"/>
          <a:pathLst>
            <a:path>
              <a:moveTo>
                <a:pt x="0" y="0"/>
              </a:moveTo>
              <a:lnTo>
                <a:pt x="0" y="258604"/>
              </a:lnTo>
              <a:lnTo>
                <a:pt x="797377" y="258604"/>
              </a:lnTo>
              <a:lnTo>
                <a:pt x="797377" y="3794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54BD0F-AF96-7C46-A5E7-27FE4FE031B6}">
      <dsp:nvSpPr>
        <dsp:cNvPr id="0" name=""/>
        <dsp:cNvSpPr/>
      </dsp:nvSpPr>
      <dsp:spPr>
        <a:xfrm>
          <a:off x="6236574" y="2267901"/>
          <a:ext cx="797377" cy="379479"/>
        </a:xfrm>
        <a:custGeom>
          <a:avLst/>
          <a:gdLst/>
          <a:ahLst/>
          <a:cxnLst/>
          <a:rect l="0" t="0" r="0" b="0"/>
          <a:pathLst>
            <a:path>
              <a:moveTo>
                <a:pt x="797377" y="0"/>
              </a:moveTo>
              <a:lnTo>
                <a:pt x="797377" y="258604"/>
              </a:lnTo>
              <a:lnTo>
                <a:pt x="0" y="258604"/>
              </a:lnTo>
              <a:lnTo>
                <a:pt x="0" y="3794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34B081-D57A-0A4C-95C7-CCA1B22CA845}">
      <dsp:nvSpPr>
        <dsp:cNvPr id="0" name=""/>
        <dsp:cNvSpPr/>
      </dsp:nvSpPr>
      <dsp:spPr>
        <a:xfrm>
          <a:off x="3844440" y="1059874"/>
          <a:ext cx="3189511" cy="379479"/>
        </a:xfrm>
        <a:custGeom>
          <a:avLst/>
          <a:gdLst/>
          <a:ahLst/>
          <a:cxnLst/>
          <a:rect l="0" t="0" r="0" b="0"/>
          <a:pathLst>
            <a:path>
              <a:moveTo>
                <a:pt x="0" y="0"/>
              </a:moveTo>
              <a:lnTo>
                <a:pt x="0" y="258604"/>
              </a:lnTo>
              <a:lnTo>
                <a:pt x="3189511" y="258604"/>
              </a:lnTo>
              <a:lnTo>
                <a:pt x="3189511" y="3794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7ED892-6ECC-3D4F-9C36-28B79A26CAF3}">
      <dsp:nvSpPr>
        <dsp:cNvPr id="0" name=""/>
        <dsp:cNvSpPr/>
      </dsp:nvSpPr>
      <dsp:spPr>
        <a:xfrm>
          <a:off x="3844440" y="1059874"/>
          <a:ext cx="1594755" cy="379479"/>
        </a:xfrm>
        <a:custGeom>
          <a:avLst/>
          <a:gdLst/>
          <a:ahLst/>
          <a:cxnLst/>
          <a:rect l="0" t="0" r="0" b="0"/>
          <a:pathLst>
            <a:path>
              <a:moveTo>
                <a:pt x="0" y="0"/>
              </a:moveTo>
              <a:lnTo>
                <a:pt x="0" y="258604"/>
              </a:lnTo>
              <a:lnTo>
                <a:pt x="1594755" y="258604"/>
              </a:lnTo>
              <a:lnTo>
                <a:pt x="1594755" y="3794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3154E8-8A86-2B40-8AB7-54D47A70B090}">
      <dsp:nvSpPr>
        <dsp:cNvPr id="0" name=""/>
        <dsp:cNvSpPr/>
      </dsp:nvSpPr>
      <dsp:spPr>
        <a:xfrm>
          <a:off x="3844440" y="2267901"/>
          <a:ext cx="797377" cy="379479"/>
        </a:xfrm>
        <a:custGeom>
          <a:avLst/>
          <a:gdLst/>
          <a:ahLst/>
          <a:cxnLst/>
          <a:rect l="0" t="0" r="0" b="0"/>
          <a:pathLst>
            <a:path>
              <a:moveTo>
                <a:pt x="0" y="0"/>
              </a:moveTo>
              <a:lnTo>
                <a:pt x="0" y="258604"/>
              </a:lnTo>
              <a:lnTo>
                <a:pt x="797377" y="258604"/>
              </a:lnTo>
              <a:lnTo>
                <a:pt x="797377" y="3794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DC7DF7-C6D8-0A48-82FB-1007BF6A3437}">
      <dsp:nvSpPr>
        <dsp:cNvPr id="0" name=""/>
        <dsp:cNvSpPr/>
      </dsp:nvSpPr>
      <dsp:spPr>
        <a:xfrm>
          <a:off x="3001342" y="3475929"/>
          <a:ext cx="91440" cy="379479"/>
        </a:xfrm>
        <a:custGeom>
          <a:avLst/>
          <a:gdLst/>
          <a:ahLst/>
          <a:cxnLst/>
          <a:rect l="0" t="0" r="0" b="0"/>
          <a:pathLst>
            <a:path>
              <a:moveTo>
                <a:pt x="45720" y="0"/>
              </a:moveTo>
              <a:lnTo>
                <a:pt x="45720" y="3794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C25D2C-EC92-C04A-9621-E8AE620324B9}">
      <dsp:nvSpPr>
        <dsp:cNvPr id="0" name=""/>
        <dsp:cNvSpPr/>
      </dsp:nvSpPr>
      <dsp:spPr>
        <a:xfrm>
          <a:off x="3047062" y="2267901"/>
          <a:ext cx="797377" cy="379479"/>
        </a:xfrm>
        <a:custGeom>
          <a:avLst/>
          <a:gdLst/>
          <a:ahLst/>
          <a:cxnLst/>
          <a:rect l="0" t="0" r="0" b="0"/>
          <a:pathLst>
            <a:path>
              <a:moveTo>
                <a:pt x="797377" y="0"/>
              </a:moveTo>
              <a:lnTo>
                <a:pt x="797377" y="258604"/>
              </a:lnTo>
              <a:lnTo>
                <a:pt x="0" y="258604"/>
              </a:lnTo>
              <a:lnTo>
                <a:pt x="0" y="37947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2B8709-2E7D-0644-AC26-1A0ED7541492}">
      <dsp:nvSpPr>
        <dsp:cNvPr id="0" name=""/>
        <dsp:cNvSpPr/>
      </dsp:nvSpPr>
      <dsp:spPr>
        <a:xfrm>
          <a:off x="3798720" y="1059874"/>
          <a:ext cx="91440" cy="379479"/>
        </a:xfrm>
        <a:custGeom>
          <a:avLst/>
          <a:gdLst/>
          <a:ahLst/>
          <a:cxnLst/>
          <a:rect l="0" t="0" r="0" b="0"/>
          <a:pathLst>
            <a:path>
              <a:moveTo>
                <a:pt x="45720" y="0"/>
              </a:moveTo>
              <a:lnTo>
                <a:pt x="45720" y="3794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A9F9B-9B3E-BA4F-AA07-CA13513213C1}">
      <dsp:nvSpPr>
        <dsp:cNvPr id="0" name=""/>
        <dsp:cNvSpPr/>
      </dsp:nvSpPr>
      <dsp:spPr>
        <a:xfrm>
          <a:off x="2249684" y="1059874"/>
          <a:ext cx="1594755" cy="379479"/>
        </a:xfrm>
        <a:custGeom>
          <a:avLst/>
          <a:gdLst/>
          <a:ahLst/>
          <a:cxnLst/>
          <a:rect l="0" t="0" r="0" b="0"/>
          <a:pathLst>
            <a:path>
              <a:moveTo>
                <a:pt x="1594755" y="0"/>
              </a:moveTo>
              <a:lnTo>
                <a:pt x="1594755" y="258604"/>
              </a:lnTo>
              <a:lnTo>
                <a:pt x="0" y="258604"/>
              </a:lnTo>
              <a:lnTo>
                <a:pt x="0" y="3794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F4B9398-0C11-E942-9EFB-C55F98D84ECA}">
      <dsp:nvSpPr>
        <dsp:cNvPr id="0" name=""/>
        <dsp:cNvSpPr/>
      </dsp:nvSpPr>
      <dsp:spPr>
        <a:xfrm>
          <a:off x="654928" y="1059874"/>
          <a:ext cx="3189511" cy="379479"/>
        </a:xfrm>
        <a:custGeom>
          <a:avLst/>
          <a:gdLst/>
          <a:ahLst/>
          <a:cxnLst/>
          <a:rect l="0" t="0" r="0" b="0"/>
          <a:pathLst>
            <a:path>
              <a:moveTo>
                <a:pt x="3189511" y="0"/>
              </a:moveTo>
              <a:lnTo>
                <a:pt x="3189511" y="258604"/>
              </a:lnTo>
              <a:lnTo>
                <a:pt x="0" y="258604"/>
              </a:lnTo>
              <a:lnTo>
                <a:pt x="0" y="3794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04EAEF-1193-D04C-B7CB-D415A8E33231}">
      <dsp:nvSpPr>
        <dsp:cNvPr id="0" name=""/>
        <dsp:cNvSpPr/>
      </dsp:nvSpPr>
      <dsp:spPr>
        <a:xfrm>
          <a:off x="3192040" y="231326"/>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011580-7FDE-5647-83E4-CE818C2673B6}">
      <dsp:nvSpPr>
        <dsp:cNvPr id="0" name=""/>
        <dsp:cNvSpPr/>
      </dsp:nvSpPr>
      <dsp:spPr>
        <a:xfrm>
          <a:off x="3337018" y="369054"/>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 (root)</a:t>
          </a:r>
          <a:endParaRPr lang="en-US" sz="2400" kern="1200" dirty="0"/>
        </a:p>
      </dsp:txBody>
      <dsp:txXfrm>
        <a:off x="3361285" y="393321"/>
        <a:ext cx="1256266" cy="780014"/>
      </dsp:txXfrm>
    </dsp:sp>
    <dsp:sp modelId="{EA96B00E-4F56-0944-8A74-501B48F93193}">
      <dsp:nvSpPr>
        <dsp:cNvPr id="0" name=""/>
        <dsp:cNvSpPr/>
      </dsp:nvSpPr>
      <dsp:spPr>
        <a:xfrm>
          <a:off x="2528" y="1439353"/>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EEDF84E-2A53-674C-9419-ED5818272DE8}">
      <dsp:nvSpPr>
        <dsp:cNvPr id="0" name=""/>
        <dsp:cNvSpPr/>
      </dsp:nvSpPr>
      <dsp:spPr>
        <a:xfrm>
          <a:off x="147506" y="1577082"/>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bin	</a:t>
          </a:r>
          <a:endParaRPr lang="en-US" sz="2400" kern="1200" dirty="0"/>
        </a:p>
      </dsp:txBody>
      <dsp:txXfrm>
        <a:off x="171773" y="1601349"/>
        <a:ext cx="1256266" cy="780014"/>
      </dsp:txXfrm>
    </dsp:sp>
    <dsp:sp modelId="{33B57E44-0AC2-EF47-B8DF-4A03AA3C97E8}">
      <dsp:nvSpPr>
        <dsp:cNvPr id="0" name=""/>
        <dsp:cNvSpPr/>
      </dsp:nvSpPr>
      <dsp:spPr>
        <a:xfrm>
          <a:off x="1597284" y="1439353"/>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2FC2FE-FF23-E747-99E3-E24D0EC5711C}">
      <dsp:nvSpPr>
        <dsp:cNvPr id="0" name=""/>
        <dsp:cNvSpPr/>
      </dsp:nvSpPr>
      <dsp:spPr>
        <a:xfrm>
          <a:off x="1742262" y="1577082"/>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dev</a:t>
          </a:r>
        </a:p>
      </dsp:txBody>
      <dsp:txXfrm>
        <a:off x="1766529" y="1601349"/>
        <a:ext cx="1256266" cy="780014"/>
      </dsp:txXfrm>
    </dsp:sp>
    <dsp:sp modelId="{17E68357-5630-1146-9286-30C2DB60BAEC}">
      <dsp:nvSpPr>
        <dsp:cNvPr id="0" name=""/>
        <dsp:cNvSpPr/>
      </dsp:nvSpPr>
      <dsp:spPr>
        <a:xfrm>
          <a:off x="3192040" y="1439353"/>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ED06B8B-8909-F842-8AE9-51958922F69C}">
      <dsp:nvSpPr>
        <dsp:cNvPr id="0" name=""/>
        <dsp:cNvSpPr/>
      </dsp:nvSpPr>
      <dsp:spPr>
        <a:xfrm>
          <a:off x="3337018" y="1577082"/>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home</a:t>
          </a:r>
          <a:endParaRPr lang="en-US" sz="2400" kern="1200" dirty="0"/>
        </a:p>
      </dsp:txBody>
      <dsp:txXfrm>
        <a:off x="3361285" y="1601349"/>
        <a:ext cx="1256266" cy="780014"/>
      </dsp:txXfrm>
    </dsp:sp>
    <dsp:sp modelId="{8AF115A0-107B-4047-84F4-C138D01728AB}">
      <dsp:nvSpPr>
        <dsp:cNvPr id="0" name=""/>
        <dsp:cNvSpPr/>
      </dsp:nvSpPr>
      <dsp:spPr>
        <a:xfrm>
          <a:off x="2394662" y="2647381"/>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D4CE2A8-4250-BA42-8B2F-133D75585E9A}">
      <dsp:nvSpPr>
        <dsp:cNvPr id="0" name=""/>
        <dsp:cNvSpPr/>
      </dsp:nvSpPr>
      <dsp:spPr>
        <a:xfrm>
          <a:off x="2539640" y="2785110"/>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a:t>
          </a:r>
          <a:endParaRPr lang="en-US" sz="2400" kern="1200" dirty="0"/>
        </a:p>
      </dsp:txBody>
      <dsp:txXfrm>
        <a:off x="2563907" y="2809377"/>
        <a:ext cx="1256266" cy="780014"/>
      </dsp:txXfrm>
    </dsp:sp>
    <dsp:sp modelId="{979A8620-2C47-E949-9444-58B992B03E80}">
      <dsp:nvSpPr>
        <dsp:cNvPr id="0" name=""/>
        <dsp:cNvSpPr/>
      </dsp:nvSpPr>
      <dsp:spPr>
        <a:xfrm>
          <a:off x="2394662" y="3855408"/>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7FE4D36-BCE4-E14A-AD2C-FF16E338086F}">
      <dsp:nvSpPr>
        <dsp:cNvPr id="0" name=""/>
        <dsp:cNvSpPr/>
      </dsp:nvSpPr>
      <dsp:spPr>
        <a:xfrm>
          <a:off x="2539640" y="3993137"/>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ahkow</a:t>
          </a:r>
          <a:endParaRPr lang="en-US" sz="2400" kern="1200" dirty="0"/>
        </a:p>
      </dsp:txBody>
      <dsp:txXfrm>
        <a:off x="2563907" y="4017404"/>
        <a:ext cx="1256266" cy="780014"/>
      </dsp:txXfrm>
    </dsp:sp>
    <dsp:sp modelId="{946BF5E3-68F9-CF45-84C2-C2927B3CA6E8}">
      <dsp:nvSpPr>
        <dsp:cNvPr id="0" name=""/>
        <dsp:cNvSpPr/>
      </dsp:nvSpPr>
      <dsp:spPr>
        <a:xfrm>
          <a:off x="3989418" y="2647381"/>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1A0230-7CF2-CD45-9AB9-0F9A89A03BD3}">
      <dsp:nvSpPr>
        <dsp:cNvPr id="0" name=""/>
        <dsp:cNvSpPr/>
      </dsp:nvSpPr>
      <dsp:spPr>
        <a:xfrm>
          <a:off x="4134396" y="2785110"/>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b</a:t>
          </a:r>
          <a:endParaRPr lang="en-US" sz="2400" kern="1200" dirty="0"/>
        </a:p>
      </dsp:txBody>
      <dsp:txXfrm>
        <a:off x="4158663" y="2809377"/>
        <a:ext cx="1256266" cy="780014"/>
      </dsp:txXfrm>
    </dsp:sp>
    <dsp:sp modelId="{19BA320C-4B0E-CE4E-8907-3D9278F89A33}">
      <dsp:nvSpPr>
        <dsp:cNvPr id="0" name=""/>
        <dsp:cNvSpPr/>
      </dsp:nvSpPr>
      <dsp:spPr>
        <a:xfrm>
          <a:off x="4786796" y="1439353"/>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467EE3-C5C9-5645-9A73-A513F2C25726}">
      <dsp:nvSpPr>
        <dsp:cNvPr id="0" name=""/>
        <dsp:cNvSpPr/>
      </dsp:nvSpPr>
      <dsp:spPr>
        <a:xfrm>
          <a:off x="4931774" y="1577082"/>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tmp</a:t>
          </a:r>
          <a:endParaRPr lang="en-US" sz="2400" kern="1200" dirty="0"/>
        </a:p>
      </dsp:txBody>
      <dsp:txXfrm>
        <a:off x="4956041" y="1601349"/>
        <a:ext cx="1256266" cy="780014"/>
      </dsp:txXfrm>
    </dsp:sp>
    <dsp:sp modelId="{25469275-A0D4-014F-82C9-E6A6BE903F5A}">
      <dsp:nvSpPr>
        <dsp:cNvPr id="0" name=""/>
        <dsp:cNvSpPr/>
      </dsp:nvSpPr>
      <dsp:spPr>
        <a:xfrm>
          <a:off x="6381552" y="1439353"/>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25F03F2-7977-514A-AE7B-E9908B289D8C}">
      <dsp:nvSpPr>
        <dsp:cNvPr id="0" name=""/>
        <dsp:cNvSpPr/>
      </dsp:nvSpPr>
      <dsp:spPr>
        <a:xfrm>
          <a:off x="6526530" y="1577082"/>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usr</a:t>
          </a:r>
          <a:endParaRPr lang="en-US" sz="2400" kern="1200" dirty="0"/>
        </a:p>
      </dsp:txBody>
      <dsp:txXfrm>
        <a:off x="6550797" y="1601349"/>
        <a:ext cx="1256266" cy="780014"/>
      </dsp:txXfrm>
    </dsp:sp>
    <dsp:sp modelId="{427E7127-CF9C-CF4B-8FD2-D56365E939E8}">
      <dsp:nvSpPr>
        <dsp:cNvPr id="0" name=""/>
        <dsp:cNvSpPr/>
      </dsp:nvSpPr>
      <dsp:spPr>
        <a:xfrm>
          <a:off x="5584174" y="2647381"/>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F0980A-237B-2545-948A-C4182760590E}">
      <dsp:nvSpPr>
        <dsp:cNvPr id="0" name=""/>
        <dsp:cNvSpPr/>
      </dsp:nvSpPr>
      <dsp:spPr>
        <a:xfrm>
          <a:off x="5729152" y="2785110"/>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bin</a:t>
          </a:r>
          <a:endParaRPr lang="en-US" sz="2400" kern="1200" dirty="0"/>
        </a:p>
      </dsp:txBody>
      <dsp:txXfrm>
        <a:off x="5753419" y="2809377"/>
        <a:ext cx="1256266" cy="780014"/>
      </dsp:txXfrm>
    </dsp:sp>
    <dsp:sp modelId="{8E1C757A-6ABC-0844-8EBA-598F8E45CC45}">
      <dsp:nvSpPr>
        <dsp:cNvPr id="0" name=""/>
        <dsp:cNvSpPr/>
      </dsp:nvSpPr>
      <dsp:spPr>
        <a:xfrm>
          <a:off x="7178930" y="2647381"/>
          <a:ext cx="1304800" cy="82854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22CDC60-5F48-6F42-9FBF-38C08A7E04FE}">
      <dsp:nvSpPr>
        <dsp:cNvPr id="0" name=""/>
        <dsp:cNvSpPr/>
      </dsp:nvSpPr>
      <dsp:spPr>
        <a:xfrm>
          <a:off x="7323908" y="2785110"/>
          <a:ext cx="1304800" cy="8285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sbin</a:t>
          </a:r>
          <a:endParaRPr lang="en-US" sz="2400" kern="1200" dirty="0"/>
        </a:p>
      </dsp:txBody>
      <dsp:txXfrm>
        <a:off x="7348175" y="2809377"/>
        <a:ext cx="1256266" cy="780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18C26-5977-6E4B-84ED-EA363CE58512}">
      <dsp:nvSpPr>
        <dsp:cNvPr id="0" name=""/>
        <dsp:cNvSpPr/>
      </dsp:nvSpPr>
      <dsp:spPr>
        <a:xfrm>
          <a:off x="2917643" y="2517"/>
          <a:ext cx="1344447" cy="87389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Edit</a:t>
          </a:r>
          <a:endParaRPr lang="en-US" sz="2500" kern="1200" dirty="0"/>
        </a:p>
      </dsp:txBody>
      <dsp:txXfrm>
        <a:off x="2960303" y="45177"/>
        <a:ext cx="1259127" cy="788570"/>
      </dsp:txXfrm>
    </dsp:sp>
    <dsp:sp modelId="{7F0C5B80-9924-DD43-8753-FE4C7D0F9A5B}">
      <dsp:nvSpPr>
        <dsp:cNvPr id="0" name=""/>
        <dsp:cNvSpPr/>
      </dsp:nvSpPr>
      <dsp:spPr>
        <a:xfrm>
          <a:off x="2147349" y="439463"/>
          <a:ext cx="2885035" cy="2885035"/>
        </a:xfrm>
        <a:custGeom>
          <a:avLst/>
          <a:gdLst/>
          <a:ahLst/>
          <a:cxnLst/>
          <a:rect l="0" t="0" r="0" b="0"/>
          <a:pathLst>
            <a:path>
              <a:moveTo>
                <a:pt x="2299963" y="282498"/>
              </a:moveTo>
              <a:arcTo wR="1442517" hR="1442517" stAng="18388231" swAng="1632134"/>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87BAB39-C727-E241-A0DD-D5510815BAB4}">
      <dsp:nvSpPr>
        <dsp:cNvPr id="0" name=""/>
        <dsp:cNvSpPr/>
      </dsp:nvSpPr>
      <dsp:spPr>
        <a:xfrm>
          <a:off x="4360161" y="1445035"/>
          <a:ext cx="1344447" cy="87389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Compile</a:t>
          </a:r>
          <a:endParaRPr lang="en-US" sz="2500" kern="1200" dirty="0"/>
        </a:p>
      </dsp:txBody>
      <dsp:txXfrm>
        <a:off x="4402821" y="1487695"/>
        <a:ext cx="1259127" cy="788570"/>
      </dsp:txXfrm>
    </dsp:sp>
    <dsp:sp modelId="{A5DA81C6-783C-E248-B367-BE9616F1C4E0}">
      <dsp:nvSpPr>
        <dsp:cNvPr id="0" name=""/>
        <dsp:cNvSpPr/>
      </dsp:nvSpPr>
      <dsp:spPr>
        <a:xfrm>
          <a:off x="2147349" y="439463"/>
          <a:ext cx="2885035" cy="2885035"/>
        </a:xfrm>
        <a:custGeom>
          <a:avLst/>
          <a:gdLst/>
          <a:ahLst/>
          <a:cxnLst/>
          <a:rect l="0" t="0" r="0" b="0"/>
          <a:pathLst>
            <a:path>
              <a:moveTo>
                <a:pt x="2735411" y="2082270"/>
              </a:moveTo>
              <a:arcTo wR="1442517" hR="1442517" stAng="1579634" swAng="1632134"/>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B8AFE3E-B304-F041-A752-AA8952919964}">
      <dsp:nvSpPr>
        <dsp:cNvPr id="0" name=""/>
        <dsp:cNvSpPr/>
      </dsp:nvSpPr>
      <dsp:spPr>
        <a:xfrm>
          <a:off x="2917643" y="2887553"/>
          <a:ext cx="1344447" cy="87389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Run</a:t>
          </a:r>
          <a:endParaRPr lang="en-US" sz="2500" kern="1200" dirty="0"/>
        </a:p>
      </dsp:txBody>
      <dsp:txXfrm>
        <a:off x="2960303" y="2930213"/>
        <a:ext cx="1259127" cy="788570"/>
      </dsp:txXfrm>
    </dsp:sp>
    <dsp:sp modelId="{38DF9F6F-4BBA-454F-801A-1BFAF387DC3C}">
      <dsp:nvSpPr>
        <dsp:cNvPr id="0" name=""/>
        <dsp:cNvSpPr/>
      </dsp:nvSpPr>
      <dsp:spPr>
        <a:xfrm>
          <a:off x="2147349" y="439463"/>
          <a:ext cx="2885035" cy="2885035"/>
        </a:xfrm>
        <a:custGeom>
          <a:avLst/>
          <a:gdLst/>
          <a:ahLst/>
          <a:cxnLst/>
          <a:rect l="0" t="0" r="0" b="0"/>
          <a:pathLst>
            <a:path>
              <a:moveTo>
                <a:pt x="585072" y="2602536"/>
              </a:moveTo>
              <a:arcTo wR="1442517" hR="1442517" stAng="7588231" swAng="1632134"/>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423F32-B577-1E49-9CA6-05E36D53EC2E}">
      <dsp:nvSpPr>
        <dsp:cNvPr id="0" name=""/>
        <dsp:cNvSpPr/>
      </dsp:nvSpPr>
      <dsp:spPr>
        <a:xfrm>
          <a:off x="1475125" y="1445035"/>
          <a:ext cx="1344447" cy="87389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Test</a:t>
          </a:r>
          <a:endParaRPr lang="en-US" sz="2500" kern="1200" dirty="0"/>
        </a:p>
      </dsp:txBody>
      <dsp:txXfrm>
        <a:off x="1517785" y="1487695"/>
        <a:ext cx="1259127" cy="788570"/>
      </dsp:txXfrm>
    </dsp:sp>
    <dsp:sp modelId="{9F42FCD2-7910-1246-B534-8ADDD03F7075}">
      <dsp:nvSpPr>
        <dsp:cNvPr id="0" name=""/>
        <dsp:cNvSpPr/>
      </dsp:nvSpPr>
      <dsp:spPr>
        <a:xfrm>
          <a:off x="2147349" y="439463"/>
          <a:ext cx="2885035" cy="2885035"/>
        </a:xfrm>
        <a:custGeom>
          <a:avLst/>
          <a:gdLst/>
          <a:ahLst/>
          <a:cxnLst/>
          <a:rect l="0" t="0" r="0" b="0"/>
          <a:pathLst>
            <a:path>
              <a:moveTo>
                <a:pt x="149624" y="802764"/>
              </a:moveTo>
              <a:arcTo wR="1442517" hR="1442517" stAng="12379634" swAng="1632134"/>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512FE-BF36-574F-8E19-D35E73DDCEB4}" type="datetimeFigureOut">
              <a:rPr lang="en-US" smtClean="0"/>
              <a:t>5/8/14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3FC36-F47A-6F41-9183-C4C944778620}" type="slidenum">
              <a:rPr lang="en-US" smtClean="0"/>
              <a:t>‹#›</a:t>
            </a:fld>
            <a:endParaRPr lang="en-US"/>
          </a:p>
        </p:txBody>
      </p:sp>
    </p:spTree>
    <p:extLst>
      <p:ext uri="{BB962C8B-B14F-4D97-AF65-F5344CB8AC3E}">
        <p14:creationId xmlns:p14="http://schemas.microsoft.com/office/powerpoint/2010/main" val="14828910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a:t>
            </a:fld>
            <a:endParaRPr lang="en-US"/>
          </a:p>
        </p:txBody>
      </p:sp>
    </p:spTree>
    <p:extLst>
      <p:ext uri="{BB962C8B-B14F-4D97-AF65-F5344CB8AC3E}">
        <p14:creationId xmlns:p14="http://schemas.microsoft.com/office/powerpoint/2010/main" val="9773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a:t>
            </a:r>
            <a:r>
              <a:rPr lang="en-US" baseline="0" dirty="0" smtClean="0"/>
              <a:t> a little about the editors. No way we have time to teach editors here, particularly the vi editor that we would recommend for regular use. Suggest to learn on own.</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14</a:t>
            </a:fld>
            <a:endParaRPr lang="en-US"/>
          </a:p>
        </p:txBody>
      </p:sp>
    </p:spTree>
    <p:extLst>
      <p:ext uri="{BB962C8B-B14F-4D97-AF65-F5344CB8AC3E}">
        <p14:creationId xmlns:p14="http://schemas.microsoft.com/office/powerpoint/2010/main" val="76755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everyone to create the workshop subdirectory, and change into it.</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18</a:t>
            </a:fld>
            <a:endParaRPr lang="en-US"/>
          </a:p>
        </p:txBody>
      </p:sp>
    </p:spTree>
    <p:extLst>
      <p:ext uri="{BB962C8B-B14F-4D97-AF65-F5344CB8AC3E}">
        <p14:creationId xmlns:p14="http://schemas.microsoft.com/office/powerpoint/2010/main" val="29326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here is only</a:t>
            </a:r>
            <a:r>
              <a:rPr lang="en-US" baseline="0" dirty="0" smtClean="0"/>
              <a:t> to gently introduce what programming involves. For people who’ve no prior programming knowledge, the idea is to ease them in so that they do not get shocked when they turn up for CS1010 labs.</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19</a:t>
            </a:fld>
            <a:endParaRPr lang="en-US"/>
          </a:p>
        </p:txBody>
      </p:sp>
    </p:spTree>
    <p:extLst>
      <p:ext uri="{BB962C8B-B14F-4D97-AF65-F5344CB8AC3E}">
        <p14:creationId xmlns:p14="http://schemas.microsoft.com/office/powerpoint/2010/main" val="378153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Quitting is</a:t>
            </a:r>
            <a:r>
              <a:rPr lang="en-US" baseline="0" dirty="0" smtClean="0"/>
              <a:t> not ^Z unlike in Windows.</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20</a:t>
            </a:fld>
            <a:endParaRPr lang="en-US"/>
          </a:p>
        </p:txBody>
      </p:sp>
    </p:spTree>
    <p:extLst>
      <p:ext uri="{BB962C8B-B14F-4D97-AF65-F5344CB8AC3E}">
        <p14:creationId xmlns:p14="http://schemas.microsoft.com/office/powerpoint/2010/main" val="2042629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a:t>
            </a:r>
            <a:r>
              <a:rPr lang="en-US" baseline="0" dirty="0" smtClean="0"/>
              <a:t>e a bit on s</a:t>
            </a:r>
            <a:r>
              <a:rPr lang="en-US" dirty="0" smtClean="0"/>
              <a:t>ecurity awareness. Responsibility of own Unix account.</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21</a:t>
            </a:fld>
            <a:endParaRPr lang="en-US"/>
          </a:p>
        </p:txBody>
      </p:sp>
    </p:spTree>
    <p:extLst>
      <p:ext uri="{BB962C8B-B14F-4D97-AF65-F5344CB8AC3E}">
        <p14:creationId xmlns:p14="http://schemas.microsoft.com/office/powerpoint/2010/main" val="182172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give examples of printer names:</a:t>
            </a:r>
            <a:r>
              <a:rPr lang="en-US" baseline="0" dirty="0" smtClean="0"/>
              <a:t> </a:t>
            </a:r>
            <a:r>
              <a:rPr lang="en-US" baseline="0" dirty="0" err="1" smtClean="0"/>
              <a:t>psts</a:t>
            </a:r>
            <a:r>
              <a:rPr lang="en-US" baseline="0" dirty="0" smtClean="0"/>
              <a:t>, </a:t>
            </a:r>
            <a:r>
              <a:rPr lang="en-US" baseline="0" dirty="0" err="1" smtClean="0"/>
              <a:t>pstsb</a:t>
            </a:r>
            <a:r>
              <a:rPr lang="en-US" baseline="0" dirty="0" smtClean="0"/>
              <a:t>, </a:t>
            </a:r>
            <a:r>
              <a:rPr lang="en-US" baseline="0" dirty="0" err="1" smtClean="0"/>
              <a:t>pstsc</a:t>
            </a:r>
            <a:r>
              <a:rPr lang="en-US" baseline="0" dirty="0" smtClean="0"/>
              <a:t> in front of Technical Services</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22</a:t>
            </a:fld>
            <a:endParaRPr lang="en-US"/>
          </a:p>
        </p:txBody>
      </p:sp>
    </p:spTree>
    <p:extLst>
      <p:ext uri="{BB962C8B-B14F-4D97-AF65-F5344CB8AC3E}">
        <p14:creationId xmlns:p14="http://schemas.microsoft.com/office/powerpoint/2010/main" val="21619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chmod</a:t>
            </a:r>
            <a:r>
              <a:rPr lang="en-US" dirty="0" smtClean="0"/>
              <a:t> elaboration</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23</a:t>
            </a:fld>
            <a:endParaRPr lang="en-US"/>
          </a:p>
        </p:txBody>
      </p:sp>
    </p:spTree>
    <p:extLst>
      <p:ext uri="{BB962C8B-B14F-4D97-AF65-F5344CB8AC3E}">
        <p14:creationId xmlns:p14="http://schemas.microsoft.com/office/powerpoint/2010/main" val="155841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Redirection:</a:t>
            </a:r>
            <a:r>
              <a:rPr lang="en-US" baseline="0" dirty="0" smtClean="0"/>
              <a:t> Supply input from file, or to save output to file</a:t>
            </a:r>
          </a:p>
          <a:p>
            <a:r>
              <a:rPr lang="en-US" baseline="0" dirty="0" smtClean="0"/>
              <a:t>Pipes: Send output of one program to the input of another</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24</a:t>
            </a:fld>
            <a:endParaRPr lang="en-US"/>
          </a:p>
        </p:txBody>
      </p:sp>
    </p:spTree>
    <p:extLst>
      <p:ext uri="{BB962C8B-B14F-4D97-AF65-F5344CB8AC3E}">
        <p14:creationId xmlns:p14="http://schemas.microsoft.com/office/powerpoint/2010/main" val="353069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Fedora. Or Solaris.</a:t>
            </a:r>
            <a:r>
              <a:rPr lang="en-US" baseline="0" dirty="0" smtClean="0"/>
              <a:t> </a:t>
            </a:r>
            <a:r>
              <a:rPr lang="en-US" dirty="0" smtClean="0"/>
              <a:t>Or just use a Mac (next slide)!</a:t>
            </a:r>
            <a:r>
              <a:rPr lang="en-US" baseline="0" dirty="0" smtClean="0"/>
              <a:t> Talk about using virtualization solutions.</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27</a:t>
            </a:fld>
            <a:endParaRPr lang="en-US"/>
          </a:p>
        </p:txBody>
      </p:sp>
    </p:spTree>
    <p:extLst>
      <p:ext uri="{BB962C8B-B14F-4D97-AF65-F5344CB8AC3E}">
        <p14:creationId xmlns:p14="http://schemas.microsoft.com/office/powerpoint/2010/main" val="3862409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NeXTSTEP</a:t>
            </a:r>
            <a:r>
              <a:rPr lang="en-US" dirty="0" smtClean="0"/>
              <a:t> had its roots from FreeBSD and </a:t>
            </a:r>
            <a:r>
              <a:rPr lang="en-US" dirty="0" err="1" smtClean="0"/>
              <a:t>NetBSD</a:t>
            </a:r>
            <a:r>
              <a:rPr lang="en-US" dirty="0" smtClean="0"/>
              <a:t>.</a:t>
            </a:r>
            <a:r>
              <a:rPr lang="en-US" baseline="0" dirty="0" smtClean="0"/>
              <a:t> OS X is descendent from </a:t>
            </a:r>
            <a:r>
              <a:rPr lang="en-US" baseline="0" dirty="0" err="1" smtClean="0"/>
              <a:t>NeXTSTEP</a:t>
            </a:r>
            <a:r>
              <a:rPr lang="en-US" baseline="0" dirty="0" smtClean="0"/>
              <a:t>. Pretty much everything you need from Unix is in the Mac.</a:t>
            </a:r>
          </a:p>
          <a:p>
            <a:r>
              <a:rPr lang="en-US" baseline="0" dirty="0" smtClean="0"/>
              <a:t>Compile </a:t>
            </a:r>
            <a:r>
              <a:rPr lang="en-US" baseline="0" dirty="0" err="1" smtClean="0"/>
              <a:t>toolchain</a:t>
            </a:r>
            <a:r>
              <a:rPr lang="en-US" baseline="0" dirty="0" smtClean="0"/>
              <a:t> (</a:t>
            </a:r>
            <a:r>
              <a:rPr lang="en-US" baseline="0" dirty="0" err="1" smtClean="0"/>
              <a:t>gcc</a:t>
            </a:r>
            <a:r>
              <a:rPr lang="en-US" baseline="0" dirty="0" smtClean="0"/>
              <a:t>) requires additional install from within </a:t>
            </a:r>
            <a:r>
              <a:rPr lang="en-US" baseline="0" dirty="0" err="1" smtClean="0"/>
              <a:t>Xcode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28</a:t>
            </a:fld>
            <a:endParaRPr lang="en-US"/>
          </a:p>
        </p:txBody>
      </p:sp>
    </p:spTree>
    <p:extLst>
      <p:ext uri="{BB962C8B-B14F-4D97-AF65-F5344CB8AC3E}">
        <p14:creationId xmlns:p14="http://schemas.microsoft.com/office/powerpoint/2010/main" val="104942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65% of web servers run some type of</a:t>
            </a:r>
            <a:r>
              <a:rPr lang="en-US" baseline="0" dirty="0" smtClean="0"/>
              <a:t> Unix</a:t>
            </a:r>
          </a:p>
          <a:p>
            <a:pPr lvl="1"/>
            <a:r>
              <a:rPr lang="en-US" dirty="0" smtClean="0"/>
              <a:t>95% of Top500 supercomputers run Linux</a:t>
            </a:r>
          </a:p>
          <a:p>
            <a:pPr lvl="1"/>
            <a:r>
              <a:rPr lang="en-US" dirty="0" smtClean="0"/>
              <a:t>http://</a:t>
            </a:r>
            <a:r>
              <a:rPr lang="en-US" dirty="0" err="1" smtClean="0"/>
              <a:t>en.wikipedia.org</a:t>
            </a:r>
            <a:r>
              <a:rPr lang="en-US" dirty="0" smtClean="0"/>
              <a:t>/wiki/</a:t>
            </a:r>
            <a:r>
              <a:rPr lang="en-US" dirty="0" err="1" smtClean="0"/>
              <a:t>Usage_share_of_operating_systems</a:t>
            </a:r>
            <a:endParaRPr lang="en-US" dirty="0" smtClean="0"/>
          </a:p>
        </p:txBody>
      </p:sp>
      <p:sp>
        <p:nvSpPr>
          <p:cNvPr id="4" name="Slide Number Placeholder 3"/>
          <p:cNvSpPr>
            <a:spLocks noGrp="1"/>
          </p:cNvSpPr>
          <p:nvPr>
            <p:ph type="sldNum" sz="quarter" idx="10"/>
          </p:nvPr>
        </p:nvSpPr>
        <p:spPr/>
        <p:txBody>
          <a:bodyPr/>
          <a:lstStyle/>
          <a:p>
            <a:fld id="{F6D3FC36-F47A-6F41-9183-C4C944778620}" type="slidenum">
              <a:rPr lang="en-US" smtClean="0"/>
              <a:t>2</a:t>
            </a:fld>
            <a:endParaRPr lang="en-US"/>
          </a:p>
        </p:txBody>
      </p:sp>
    </p:spTree>
    <p:extLst>
      <p:ext uri="{BB962C8B-B14F-4D97-AF65-F5344CB8AC3E}">
        <p14:creationId xmlns:p14="http://schemas.microsoft.com/office/powerpoint/2010/main" val="398840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slide.</a:t>
            </a:r>
            <a:r>
              <a:rPr lang="en-US" baseline="0" dirty="0" smtClean="0"/>
              <a:t> If there is time, give this as a challenge.</a:t>
            </a:r>
            <a:endParaRPr lang="en-US" dirty="0" smtClean="0"/>
          </a:p>
          <a:p>
            <a:r>
              <a:rPr lang="en-US" dirty="0" smtClean="0"/>
              <a:t>cat </a:t>
            </a:r>
            <a:r>
              <a:rPr lang="en-US" dirty="0" err="1" smtClean="0"/>
              <a:t>wordlist.txt</a:t>
            </a:r>
            <a:r>
              <a:rPr lang="en-US" baseline="0" dirty="0" smtClean="0"/>
              <a:t> | sort | </a:t>
            </a:r>
            <a:r>
              <a:rPr lang="en-US" baseline="0" dirty="0" err="1" smtClean="0"/>
              <a:t>uniq</a:t>
            </a:r>
            <a:r>
              <a:rPr lang="en-US" baseline="0" dirty="0" smtClean="0"/>
              <a:t> –c | sort</a:t>
            </a:r>
          </a:p>
          <a:p>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31</a:t>
            </a:fld>
            <a:endParaRPr lang="en-US"/>
          </a:p>
        </p:txBody>
      </p:sp>
    </p:spTree>
    <p:extLst>
      <p:ext uri="{BB962C8B-B14F-4D97-AF65-F5344CB8AC3E}">
        <p14:creationId xmlns:p14="http://schemas.microsoft.com/office/powerpoint/2010/main" val="294531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Workhorse</a:t>
            </a:r>
            <a:r>
              <a:rPr lang="en-US" baseline="0" dirty="0" smtClean="0"/>
              <a:t> of much of the Internet. Many appliances (e.g. firewalls, routers, load balancers) also run on some form of Unix. Embedded gadgets like Raspberry Pi run Linux. Android has a Linux kernel in there.</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3</a:t>
            </a:fld>
            <a:endParaRPr lang="en-US"/>
          </a:p>
        </p:txBody>
      </p:sp>
    </p:spTree>
    <p:extLst>
      <p:ext uri="{BB962C8B-B14F-4D97-AF65-F5344CB8AC3E}">
        <p14:creationId xmlns:p14="http://schemas.microsoft.com/office/powerpoint/2010/main" val="72318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SunFire</a:t>
            </a:r>
            <a:r>
              <a:rPr lang="en-US" dirty="0" smtClean="0"/>
              <a:t> is</a:t>
            </a:r>
            <a:r>
              <a:rPr lang="en-US" baseline="0" dirty="0" smtClean="0"/>
              <a:t> a server. Full height rack in 2001. Has since shrunk into just a zone (Solaris Container) in a tiny blade.</a:t>
            </a:r>
          </a:p>
          <a:p>
            <a:r>
              <a:rPr lang="en-US" baseline="0" dirty="0" err="1" smtClean="0"/>
              <a:t>SunFire</a:t>
            </a:r>
            <a:r>
              <a:rPr lang="en-US" baseline="0" dirty="0" smtClean="0"/>
              <a:t> is also the hostname of the general login server all students use.</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4</a:t>
            </a:fld>
            <a:endParaRPr lang="en-US"/>
          </a:p>
        </p:txBody>
      </p:sp>
    </p:spTree>
    <p:extLst>
      <p:ext uri="{BB962C8B-B14F-4D97-AF65-F5344CB8AC3E}">
        <p14:creationId xmlns:p14="http://schemas.microsoft.com/office/powerpoint/2010/main" val="2721292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other shells. The</a:t>
            </a:r>
            <a:r>
              <a:rPr lang="en-US" baseline="0" dirty="0" smtClean="0"/>
              <a:t> default is bash (Bourne Again Shell). Others are </a:t>
            </a:r>
            <a:r>
              <a:rPr lang="en-US" baseline="0" dirty="0" err="1" smtClean="0"/>
              <a:t>sh</a:t>
            </a:r>
            <a:r>
              <a:rPr lang="en-US" baseline="0" dirty="0" smtClean="0"/>
              <a:t>, </a:t>
            </a:r>
            <a:r>
              <a:rPr lang="en-US" baseline="0" dirty="0" err="1" smtClean="0"/>
              <a:t>tcsh</a:t>
            </a:r>
            <a:r>
              <a:rPr lang="en-US" baseline="0" dirty="0" smtClean="0"/>
              <a:t>, </a:t>
            </a:r>
            <a:r>
              <a:rPr lang="en-US" baseline="0" dirty="0" err="1" smtClean="0"/>
              <a:t>zsh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8</a:t>
            </a:fld>
            <a:endParaRPr lang="en-US"/>
          </a:p>
        </p:txBody>
      </p:sp>
    </p:spTree>
    <p:extLst>
      <p:ext uri="{BB962C8B-B14F-4D97-AF65-F5344CB8AC3E}">
        <p14:creationId xmlns:p14="http://schemas.microsoft.com/office/powerpoint/2010/main" val="995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Directory structure in Unix. Concept</a:t>
            </a:r>
            <a:r>
              <a:rPr lang="en-US" baseline="0" dirty="0" smtClean="0"/>
              <a:t> similar to Windows or MSDOS (if anyone still knows MSDOS?). Notice in Unix there are no “drive letters”, and the slashes are forward-slash (as opposed to backslash in Windows/MSDOS). Special directories like . and .. .</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9</a:t>
            </a:fld>
            <a:endParaRPr lang="en-US"/>
          </a:p>
        </p:txBody>
      </p:sp>
    </p:spTree>
    <p:extLst>
      <p:ext uri="{BB962C8B-B14F-4D97-AF65-F5344CB8AC3E}">
        <p14:creationId xmlns:p14="http://schemas.microsoft.com/office/powerpoint/2010/main" val="414168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11</a:t>
            </a:fld>
            <a:endParaRPr lang="en-US"/>
          </a:p>
        </p:txBody>
      </p:sp>
    </p:spTree>
    <p:extLst>
      <p:ext uri="{BB962C8B-B14F-4D97-AF65-F5344CB8AC3E}">
        <p14:creationId xmlns:p14="http://schemas.microsoft.com/office/powerpoint/2010/main" val="421627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the meaning of the permission bits. Particularly in context of directories, what do the r, w and x mean.</a:t>
            </a:r>
          </a:p>
          <a:p>
            <a:r>
              <a:rPr lang="en-US" baseline="0" dirty="0" smtClean="0"/>
              <a:t>r: Can read content of file; Can get directory listing.</a:t>
            </a:r>
          </a:p>
          <a:p>
            <a:r>
              <a:rPr lang="en-US" baseline="0" dirty="0" smtClean="0"/>
              <a:t>w: Can modify file; Can create/remove files.</a:t>
            </a:r>
          </a:p>
          <a:p>
            <a:r>
              <a:rPr lang="en-US" baseline="0" dirty="0" smtClean="0"/>
              <a:t>x: Can execute binary code; Can “access” the directory (needed to operate in the directory).</a:t>
            </a:r>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12</a:t>
            </a:fld>
            <a:endParaRPr lang="en-US"/>
          </a:p>
        </p:txBody>
      </p:sp>
    </p:spTree>
    <p:extLst>
      <p:ext uri="{BB962C8B-B14F-4D97-AF65-F5344CB8AC3E}">
        <p14:creationId xmlns:p14="http://schemas.microsoft.com/office/powerpoint/2010/main" val="271360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3FC36-F47A-6F41-9183-C4C944778620}" type="slidenum">
              <a:rPr lang="en-US" smtClean="0"/>
              <a:t>13</a:t>
            </a:fld>
            <a:endParaRPr lang="en-US"/>
          </a:p>
        </p:txBody>
      </p:sp>
    </p:spTree>
    <p:extLst>
      <p:ext uri="{BB962C8B-B14F-4D97-AF65-F5344CB8AC3E}">
        <p14:creationId xmlns:p14="http://schemas.microsoft.com/office/powerpoint/2010/main" val="308126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r">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772400" cy="1752600"/>
          </a:xfrm>
        </p:spPr>
        <p:txBody>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F093DD-2061-FF4F-91E6-350DA0ECA365}" type="datetimeFigureOut">
              <a:rPr lang="en-US" smtClean="0"/>
              <a:pPr/>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06314-D2B4-C545-84A2-9C6CECF694CF}" type="slidenum">
              <a:rPr lang="en-US" smtClean="0"/>
              <a:pPr/>
              <a:t>‹#›</a:t>
            </a:fld>
            <a:endParaRPr lang="en-US"/>
          </a:p>
        </p:txBody>
      </p:sp>
      <p:sp>
        <p:nvSpPr>
          <p:cNvPr id="7" name="Rectangle 6"/>
          <p:cNvSpPr/>
          <p:nvPr/>
        </p:nvSpPr>
        <p:spPr>
          <a:xfrm>
            <a:off x="0" y="0"/>
            <a:ext cx="9144000" cy="1453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93DD-2061-FF4F-91E6-350DA0ECA365}" type="datetimeFigureOut">
              <a:rPr lang="en-US" smtClean="0"/>
              <a:pPr/>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93DD-2061-FF4F-91E6-350DA0ECA365}" type="datetimeFigureOut">
              <a:rPr lang="en-US" smtClean="0"/>
              <a:pPr/>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93DD-2061-FF4F-91E6-350DA0ECA365}" type="datetimeFigureOut">
              <a:rPr lang="en-US" smtClean="0"/>
              <a:pPr/>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093DD-2061-FF4F-91E6-350DA0ECA365}" type="datetimeFigureOut">
              <a:rPr lang="en-US" smtClean="0"/>
              <a:pPr/>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06314-D2B4-C545-84A2-9C6CECF694CF}" type="slidenum">
              <a:rPr lang="en-US" smtClean="0"/>
              <a:pPr/>
              <a:t>‹#›</a:t>
            </a:fld>
            <a:endParaRPr lang="en-US"/>
          </a:p>
        </p:txBody>
      </p:sp>
      <p:sp>
        <p:nvSpPr>
          <p:cNvPr id="7" name="Rectangle 6"/>
          <p:cNvSpPr/>
          <p:nvPr/>
        </p:nvSpPr>
        <p:spPr>
          <a:xfrm>
            <a:off x="0" y="0"/>
            <a:ext cx="9144000" cy="14534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9453" y="1600200"/>
            <a:ext cx="42363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24146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093DD-2061-FF4F-91E6-350DA0ECA365}" type="datetimeFigureOut">
              <a:rPr lang="en-US" smtClean="0"/>
              <a:pPr/>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9453" y="1535113"/>
            <a:ext cx="42379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9453" y="2174875"/>
            <a:ext cx="42379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24464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24464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093DD-2061-FF4F-91E6-350DA0ECA365}" type="datetimeFigureOut">
              <a:rPr lang="en-US" smtClean="0"/>
              <a:pPr/>
              <a:t>5/8/14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093DD-2061-FF4F-91E6-350DA0ECA365}" type="datetimeFigureOut">
              <a:rPr lang="en-US" smtClean="0"/>
              <a:pPr/>
              <a:t>5/8/14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093DD-2061-FF4F-91E6-350DA0ECA365}" type="datetimeFigureOut">
              <a:rPr lang="en-US" smtClean="0"/>
              <a:pPr/>
              <a:t>5/8/14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93DD-2061-FF4F-91E6-350DA0ECA365}" type="datetimeFigureOut">
              <a:rPr lang="en-US" smtClean="0"/>
              <a:pPr/>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93DD-2061-FF4F-91E6-350DA0ECA365}" type="datetimeFigureOut">
              <a:rPr lang="en-US" smtClean="0"/>
              <a:pPr/>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06314-D2B4-C545-84A2-9C6CECF694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1176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59453" y="0"/>
            <a:ext cx="8630215" cy="1117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9453" y="1303868"/>
            <a:ext cx="8630215" cy="505248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59453"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093DD-2061-FF4F-91E6-350DA0ECA365}" type="datetimeFigureOut">
              <a:rPr lang="en-US" smtClean="0"/>
              <a:pPr/>
              <a:t>5/8/14</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56068"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06314-D2B4-C545-84A2-9C6CECF694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4400" kern="1200" baseline="0">
          <a:solidFill>
            <a:schemeClr val="tx2"/>
          </a:solidFill>
          <a:effectLst>
            <a:outerShdw blurRad="50800" dist="50800" dir="2700000" algn="tl" rotWithShape="0">
              <a:srgbClr val="000000">
                <a:alpha val="43000"/>
              </a:srgbClr>
            </a:outerShdw>
          </a:effectLst>
          <a:latin typeface="+mj-lt"/>
          <a:ea typeface="+mj-ea"/>
          <a:cs typeface="+mj-cs"/>
        </a:defRPr>
      </a:lvl1pPr>
    </p:titleStyle>
    <p:bodyStyle>
      <a:lvl1pPr marL="0" indent="0" algn="l" defTabSz="457200" rtl="0" eaLnBrk="1" latinLnBrk="0" hangingPunct="1">
        <a:spcBef>
          <a:spcPts val="600"/>
        </a:spcBef>
        <a:spcAft>
          <a:spcPts val="0"/>
        </a:spcAft>
        <a:buFontTx/>
        <a:buNone/>
        <a:defRPr sz="3200" kern="1200" baseline="0">
          <a:solidFill>
            <a:schemeClr val="tx1"/>
          </a:solidFill>
          <a:latin typeface="+mn-lt"/>
          <a:ea typeface="+mn-ea"/>
          <a:cs typeface="+mn-cs"/>
        </a:defRPr>
      </a:lvl1pPr>
      <a:lvl2pPr marL="651600" indent="-285750" algn="l" defTabSz="457200" rtl="0" eaLnBrk="1" latinLnBrk="0" hangingPunct="1">
        <a:spcBef>
          <a:spcPct val="20000"/>
        </a:spcBef>
        <a:spcAft>
          <a:spcPts val="0"/>
        </a:spcAft>
        <a:buFont typeface="Wingdings" charset="2"/>
        <a:buChar char="§"/>
        <a:defRPr sz="2800" kern="1200" baseline="0">
          <a:solidFill>
            <a:schemeClr val="tx1"/>
          </a:solidFill>
          <a:latin typeface="+mn-lt"/>
          <a:ea typeface="+mn-ea"/>
          <a:cs typeface="+mn-cs"/>
        </a:defRPr>
      </a:lvl2pPr>
      <a:lvl3pPr marL="964800" indent="-228600" algn="l" defTabSz="457200" rtl="0" eaLnBrk="1" latinLnBrk="0" hangingPunct="1">
        <a:spcBef>
          <a:spcPct val="20000"/>
        </a:spcBef>
        <a:spcAft>
          <a:spcPts val="0"/>
        </a:spcAft>
        <a:buFont typeface="Lucida Grande"/>
        <a:buChar char="-"/>
        <a:defRPr sz="2400" kern="1200" baseline="0">
          <a:solidFill>
            <a:schemeClr val="tx1"/>
          </a:solidFill>
          <a:latin typeface="+mn-lt"/>
          <a:ea typeface="+mn-ea"/>
          <a:cs typeface="+mn-cs"/>
        </a:defRPr>
      </a:lvl3pPr>
      <a:lvl4pPr marL="1332000" indent="-228600" algn="l" defTabSz="457200" rtl="0" eaLnBrk="1" latinLnBrk="0" hangingPunct="1">
        <a:spcBef>
          <a:spcPct val="20000"/>
        </a:spcBef>
        <a:spcAft>
          <a:spcPts val="0"/>
        </a:spcAft>
        <a:buFont typeface="Arial"/>
        <a:buChar char="–"/>
        <a:defRPr sz="2000" kern="1200" baseline="0">
          <a:solidFill>
            <a:schemeClr val="tx1"/>
          </a:solidFill>
          <a:latin typeface="+mn-lt"/>
          <a:ea typeface="+mn-ea"/>
          <a:cs typeface="+mn-cs"/>
        </a:defRPr>
      </a:lvl4pPr>
      <a:lvl5pPr marL="1609200" indent="-228600" algn="l" defTabSz="457200" rtl="0" eaLnBrk="1" latinLnBrk="0" hangingPunct="1">
        <a:spcBef>
          <a:spcPct val="20000"/>
        </a:spcBef>
        <a:spcAft>
          <a:spcPts val="0"/>
        </a:spcAft>
        <a:buFont typeface="Lucida Grande"/>
        <a:buChar char="-"/>
        <a:defRPr sz="20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openvim.com/tutorial.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hyperlink" Target="https://mysoc.nus.edu.sg/~myacct/resetpass.cgi" TargetMode="External"/><Relationship Id="rId4"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WMF"/><Relationship Id="rId3"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3" Type="http://schemas.openxmlformats.org/officeDocument/2006/relationships/hyperlink" Target="http://www.chiark.greenend.org.uk/~sgtatham/putty/" TargetMode="External"/><Relationship Id="rId4" Type="http://schemas.openxmlformats.org/officeDocument/2006/relationships/hyperlink" Target="http://www.9bis.net/kitty/" TargetMode="External"/><Relationship Id="rId5" Type="http://schemas.openxmlformats.org/officeDocument/2006/relationships/hyperlink" Target="http://www.cygwin.com/" TargetMode="External"/><Relationship Id="rId6" Type="http://schemas.openxmlformats.org/officeDocument/2006/relationships/hyperlink" Target="http://docs.comp.nus.edu.sg/cf" TargetMode="External"/><Relationship Id="rId7" Type="http://schemas.openxmlformats.org/officeDocument/2006/relationships/hyperlink" Target="https://mysoc.nus.edu.sg" TargetMode="External"/><Relationship Id="rId1" Type="http://schemas.openxmlformats.org/officeDocument/2006/relationships/slideLayout" Target="../slideLayouts/slideLayout2.xml"/><Relationship Id="rId2" Type="http://schemas.openxmlformats.org/officeDocument/2006/relationships/hyperlink" Target="https://docs.comp.nus.edu.sg/sites/default/files/SSHSecureShellClient-3.2.9.ex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oo.gl/bNBHlB" TargetMode="External"/><Relationship Id="rId3" Type="http://schemas.openxmlformats.org/officeDocument/2006/relationships/image" Target="../media/image2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hyperlink" Target="https://mysoc.nus.edu.sg/~newac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Workshop 2014</a:t>
            </a:r>
            <a:endParaRPr lang="en-US" dirty="0"/>
          </a:p>
        </p:txBody>
      </p:sp>
      <p:sp>
        <p:nvSpPr>
          <p:cNvPr id="3" name="Subtitle 2"/>
          <p:cNvSpPr>
            <a:spLocks noGrp="1"/>
          </p:cNvSpPr>
          <p:nvPr>
            <p:ph type="subTitle" idx="1"/>
          </p:nvPr>
        </p:nvSpPr>
        <p:spPr/>
        <p:txBody>
          <a:bodyPr/>
          <a:lstStyle/>
          <a:p>
            <a:r>
              <a:rPr lang="en-US" dirty="0" smtClean="0"/>
              <a:t>5 Aug 2014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Working With Directories</a:t>
            </a:r>
            <a:endParaRPr lang="en-US" dirty="0"/>
          </a:p>
        </p:txBody>
      </p:sp>
      <p:pic>
        <p:nvPicPr>
          <p:cNvPr id="4" name="Content Placeholder 3" descr="Screen Shot 2013-07-26 at 4.28.57 PM.png"/>
          <p:cNvPicPr>
            <a:picLocks noGrp="1" noChangeAspect="1"/>
          </p:cNvPicPr>
          <p:nvPr>
            <p:ph idx="1"/>
          </p:nvPr>
        </p:nvPicPr>
        <p:blipFill>
          <a:blip r:embed="rId2">
            <a:extLst>
              <a:ext uri="{28A0092B-C50C-407E-A947-70E740481C1C}">
                <a14:useLocalDpi xmlns:a14="http://schemas.microsoft.com/office/drawing/2010/main" val="0"/>
              </a:ext>
            </a:extLst>
          </a:blip>
          <a:srcRect l="-9934" r="-9934"/>
          <a:stretch>
            <a:fillRect/>
          </a:stretch>
        </p:blipFill>
        <p:spPr/>
      </p:pic>
      <p:pic>
        <p:nvPicPr>
          <p:cNvPr id="5" name="Picture 4"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extLst>
      <p:ext uri="{BB962C8B-B14F-4D97-AF65-F5344CB8AC3E}">
        <p14:creationId xmlns:p14="http://schemas.microsoft.com/office/powerpoint/2010/main" val="7647819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a:t>
            </a:r>
            <a:r>
              <a:rPr lang="en-US" baseline="0" dirty="0" smtClean="0"/>
              <a:t> With 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828628"/>
              </p:ext>
            </p:extLst>
          </p:nvPr>
        </p:nvGraphicFramePr>
        <p:xfrm>
          <a:off x="258430" y="2180194"/>
          <a:ext cx="8631238" cy="296672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Command</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err="1" smtClean="0">
                          <a:latin typeface="Monaco"/>
                          <a:cs typeface="Monaco"/>
                        </a:rPr>
                        <a:t>cp</a:t>
                      </a:r>
                      <a:r>
                        <a:rPr lang="en-US" sz="1600" dirty="0" smtClean="0">
                          <a:latin typeface="Monaco"/>
                          <a:cs typeface="Monaco"/>
                        </a:rPr>
                        <a:t> &lt;file1&gt; &lt;file2&gt;</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Copy a file</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latin typeface="Monaco"/>
                          <a:cs typeface="Monaco"/>
                        </a:rPr>
                        <a:t>mv &lt;file1&gt;</a:t>
                      </a:r>
                      <a:r>
                        <a:rPr lang="en-US" sz="1600" baseline="0" dirty="0" smtClean="0">
                          <a:latin typeface="Monaco"/>
                          <a:cs typeface="Monaco"/>
                        </a:rPr>
                        <a:t> &lt;file2&gt;</a:t>
                      </a:r>
                      <a:endParaRPr lang="en-US" sz="1600" dirty="0">
                        <a:latin typeface="Monaco"/>
                        <a:cs typeface="Monaco"/>
                      </a:endParaRPr>
                    </a:p>
                  </a:txBody>
                  <a:tcPr anchor="b"/>
                </a:tc>
                <a:tc>
                  <a:txBody>
                    <a:bodyPr/>
                    <a:lstStyle/>
                    <a:p>
                      <a:r>
                        <a:rPr lang="en-US" dirty="0" smtClean="0"/>
                        <a:t>Move or rename a file</a:t>
                      </a:r>
                      <a:endParaRPr lang="en-US" dirty="0"/>
                    </a:p>
                  </a:txBody>
                  <a:tcPr/>
                </a:tc>
              </a:tr>
              <a:tr h="370840">
                <a:tc>
                  <a:txBody>
                    <a:bodyPr/>
                    <a:lstStyle/>
                    <a:p>
                      <a:r>
                        <a:rPr lang="en-US" sz="1600" dirty="0" smtClean="0">
                          <a:latin typeface="Monaco"/>
                          <a:cs typeface="Monaco"/>
                        </a:rPr>
                        <a:t>mv &lt;file&gt; ~/&lt;</a:t>
                      </a:r>
                      <a:r>
                        <a:rPr lang="en-US" sz="1600" dirty="0" err="1" smtClean="0">
                          <a:latin typeface="Monaco"/>
                          <a:cs typeface="Monaco"/>
                        </a:rPr>
                        <a:t>dir</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Move file into a subdirectory</a:t>
                      </a:r>
                      <a:endParaRPr lang="en-US" dirty="0"/>
                    </a:p>
                  </a:txBody>
                  <a:tcPr/>
                </a:tc>
              </a:tr>
              <a:tr h="370840">
                <a:tc>
                  <a:txBody>
                    <a:bodyPr/>
                    <a:lstStyle/>
                    <a:p>
                      <a:r>
                        <a:rPr lang="en-US" sz="1600" dirty="0" err="1" smtClean="0">
                          <a:latin typeface="Monaco"/>
                          <a:cs typeface="Monaco"/>
                        </a:rPr>
                        <a:t>rm</a:t>
                      </a:r>
                      <a:r>
                        <a:rPr lang="en-US" sz="1600" dirty="0" smtClean="0">
                          <a:latin typeface="Monaco"/>
                          <a:cs typeface="Monaco"/>
                        </a:rPr>
                        <a:t> &lt;file&gt;</a:t>
                      </a:r>
                      <a:endParaRPr lang="en-US" sz="1600" dirty="0">
                        <a:latin typeface="Monaco"/>
                        <a:cs typeface="Monaco"/>
                      </a:endParaRPr>
                    </a:p>
                  </a:txBody>
                  <a:tcPr anchor="b"/>
                </a:tc>
                <a:tc>
                  <a:txBody>
                    <a:bodyPr/>
                    <a:lstStyle/>
                    <a:p>
                      <a:r>
                        <a:rPr lang="en-US" dirty="0" smtClean="0"/>
                        <a:t>Remove (delete) a file</a:t>
                      </a:r>
                      <a:endParaRPr lang="en-US" dirty="0"/>
                    </a:p>
                  </a:txBody>
                  <a:tcPr/>
                </a:tc>
              </a:tr>
              <a:tr h="370840">
                <a:tc>
                  <a:txBody>
                    <a:bodyPr/>
                    <a:lstStyle/>
                    <a:p>
                      <a:r>
                        <a:rPr lang="en-US" sz="1600" dirty="0" err="1" smtClean="0">
                          <a:latin typeface="Monaco"/>
                          <a:cs typeface="Monaco"/>
                        </a:rPr>
                        <a:t>mkdir</a:t>
                      </a:r>
                      <a:r>
                        <a:rPr lang="en-US" sz="1600" dirty="0" smtClean="0">
                          <a:latin typeface="Monaco"/>
                          <a:cs typeface="Monaco"/>
                        </a:rPr>
                        <a:t> &lt;</a:t>
                      </a:r>
                      <a:r>
                        <a:rPr lang="en-US" sz="1600" dirty="0" err="1" smtClean="0">
                          <a:latin typeface="Monaco"/>
                          <a:cs typeface="Monaco"/>
                        </a:rPr>
                        <a:t>dir</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Create a subdirectory</a:t>
                      </a:r>
                      <a:endParaRPr lang="en-US" dirty="0"/>
                    </a:p>
                  </a:txBody>
                  <a:tcPr/>
                </a:tc>
              </a:tr>
              <a:tr h="370840">
                <a:tc>
                  <a:txBody>
                    <a:bodyPr/>
                    <a:lstStyle/>
                    <a:p>
                      <a:r>
                        <a:rPr lang="en-US" sz="1600" dirty="0" err="1" smtClean="0">
                          <a:latin typeface="Monaco"/>
                          <a:cs typeface="Monaco"/>
                        </a:rPr>
                        <a:t>rmdir</a:t>
                      </a:r>
                      <a:r>
                        <a:rPr lang="en-US" sz="1600" dirty="0" smtClean="0">
                          <a:latin typeface="Monaco"/>
                          <a:cs typeface="Monaco"/>
                        </a:rPr>
                        <a:t> &lt;</a:t>
                      </a:r>
                      <a:r>
                        <a:rPr lang="en-US" sz="1600" dirty="0" err="1" smtClean="0">
                          <a:latin typeface="Monaco"/>
                          <a:cs typeface="Monaco"/>
                        </a:rPr>
                        <a:t>dir</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Remove</a:t>
                      </a:r>
                      <a:r>
                        <a:rPr lang="en-US" baseline="0" dirty="0" smtClean="0"/>
                        <a:t> (delete) a subdirectory</a:t>
                      </a:r>
                      <a:endParaRPr lang="en-US" dirty="0"/>
                    </a:p>
                  </a:txBody>
                  <a:tcPr/>
                </a:tc>
              </a:tr>
              <a:tr h="370840">
                <a:tc>
                  <a:txBody>
                    <a:bodyPr/>
                    <a:lstStyle/>
                    <a:p>
                      <a:r>
                        <a:rPr lang="en-US" sz="1600" dirty="0" err="1" smtClean="0">
                          <a:latin typeface="Monaco"/>
                          <a:cs typeface="Monaco"/>
                        </a:rPr>
                        <a:t>rm</a:t>
                      </a:r>
                      <a:r>
                        <a:rPr lang="en-US" sz="1600" dirty="0" smtClean="0">
                          <a:latin typeface="Monaco"/>
                          <a:cs typeface="Monaco"/>
                        </a:rPr>
                        <a:t> –r &lt;</a:t>
                      </a:r>
                      <a:r>
                        <a:rPr lang="en-US" sz="1600" dirty="0" err="1" smtClean="0">
                          <a:latin typeface="Monaco"/>
                          <a:cs typeface="Monaco"/>
                        </a:rPr>
                        <a:t>dir</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Recursively remove subdirectory and its contents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Contents</a:t>
            </a:r>
            <a:endParaRPr lang="en-US" dirty="0"/>
          </a:p>
        </p:txBody>
      </p:sp>
      <p:sp>
        <p:nvSpPr>
          <p:cNvPr id="5" name="TextBox 4"/>
          <p:cNvSpPr txBox="1"/>
          <p:nvPr/>
        </p:nvSpPr>
        <p:spPr>
          <a:xfrm>
            <a:off x="259453" y="2056234"/>
            <a:ext cx="8630215" cy="2123658"/>
          </a:xfrm>
          <a:prstGeom prst="rect">
            <a:avLst/>
          </a:prstGeom>
          <a:noFill/>
          <a:ln>
            <a:solidFill>
              <a:srgbClr val="008000"/>
            </a:solidFill>
          </a:ln>
        </p:spPr>
        <p:txBody>
          <a:bodyPr wrap="square" rtlCol="0">
            <a:spAutoFit/>
          </a:bodyPr>
          <a:lstStyle/>
          <a:p>
            <a:r>
              <a:rPr lang="pl-PL" sz="1600" dirty="0">
                <a:solidFill>
                  <a:srgbClr val="008000"/>
                </a:solidFill>
                <a:latin typeface="Monaco"/>
                <a:cs typeface="Monaco"/>
              </a:rPr>
              <a:t>-</a:t>
            </a:r>
            <a:r>
              <a:rPr lang="pl-PL" sz="1600" dirty="0" err="1">
                <a:solidFill>
                  <a:srgbClr val="008000"/>
                </a:solidFill>
                <a:latin typeface="Monaco"/>
                <a:cs typeface="Monaco"/>
              </a:rPr>
              <a:t>rw</a:t>
            </a:r>
            <a:r>
              <a:rPr lang="pl-PL" sz="1600" dirty="0">
                <a:solidFill>
                  <a:srgbClr val="008000"/>
                </a:solidFill>
                <a:latin typeface="Monaco"/>
                <a:cs typeface="Monaco"/>
              </a:rPr>
              <a:t>-r--r--   1 </a:t>
            </a:r>
            <a:r>
              <a:rPr lang="pl-PL" sz="1600" dirty="0" err="1">
                <a:solidFill>
                  <a:srgbClr val="008000"/>
                </a:solidFill>
                <a:latin typeface="Monaco"/>
                <a:cs typeface="Monaco"/>
              </a:rPr>
              <a:t>sadm</a:t>
            </a:r>
            <a:r>
              <a:rPr lang="pl-PL" sz="1600" dirty="0">
                <a:solidFill>
                  <a:srgbClr val="008000"/>
                </a:solidFill>
                <a:latin typeface="Monaco"/>
                <a:cs typeface="Monaco"/>
              </a:rPr>
              <a:t>     </a:t>
            </a:r>
            <a:r>
              <a:rPr lang="pl-PL" sz="1600" dirty="0" err="1">
                <a:solidFill>
                  <a:srgbClr val="008000"/>
                </a:solidFill>
                <a:latin typeface="Monaco"/>
                <a:cs typeface="Monaco"/>
              </a:rPr>
              <a:t>sadmg</a:t>
            </a:r>
            <a:r>
              <a:rPr lang="pl-PL" sz="1600" dirty="0">
                <a:solidFill>
                  <a:srgbClr val="008000"/>
                </a:solidFill>
                <a:latin typeface="Monaco"/>
                <a:cs typeface="Monaco"/>
              </a:rPr>
              <a:t>       2478 </a:t>
            </a:r>
            <a:r>
              <a:rPr lang="pl-PL" sz="1600" dirty="0" err="1">
                <a:solidFill>
                  <a:srgbClr val="008000"/>
                </a:solidFill>
                <a:latin typeface="Monaco"/>
                <a:cs typeface="Monaco"/>
              </a:rPr>
              <a:t>Jun</a:t>
            </a:r>
            <a:r>
              <a:rPr lang="pl-PL" sz="1600" dirty="0">
                <a:solidFill>
                  <a:srgbClr val="008000"/>
                </a:solidFill>
                <a:latin typeface="Monaco"/>
                <a:cs typeface="Monaco"/>
              </a:rPr>
              <a:t>  9  2009 test</a:t>
            </a:r>
            <a:endParaRPr lang="en-US" sz="1600" dirty="0">
              <a:solidFill>
                <a:srgbClr val="008000"/>
              </a:solidFill>
              <a:latin typeface="Monaco"/>
              <a:cs typeface="Monaco"/>
            </a:endParaRPr>
          </a:p>
          <a:p>
            <a:r>
              <a:rPr lang="en-US" sz="1600" dirty="0" err="1">
                <a:solidFill>
                  <a:srgbClr val="008000"/>
                </a:solidFill>
                <a:latin typeface="Monaco"/>
                <a:cs typeface="Monaco"/>
              </a:rPr>
              <a:t>drwxr</a:t>
            </a:r>
            <a:r>
              <a:rPr lang="en-US" sz="1600" dirty="0">
                <a:solidFill>
                  <a:srgbClr val="008000"/>
                </a:solidFill>
                <a:latin typeface="Monaco"/>
                <a:cs typeface="Monaco"/>
              </a:rPr>
              <a:t>-</a:t>
            </a:r>
            <a:r>
              <a:rPr lang="en-US" sz="1600" dirty="0" err="1">
                <a:solidFill>
                  <a:srgbClr val="008000"/>
                </a:solidFill>
                <a:latin typeface="Monaco"/>
                <a:cs typeface="Monaco"/>
              </a:rPr>
              <a:t>xr</a:t>
            </a:r>
            <a:r>
              <a:rPr lang="en-US" sz="1600" dirty="0">
                <a:solidFill>
                  <a:srgbClr val="008000"/>
                </a:solidFill>
                <a:latin typeface="Monaco"/>
                <a:cs typeface="Monaco"/>
              </a:rPr>
              <a:t>-x   5 </a:t>
            </a:r>
            <a:r>
              <a:rPr lang="en-US" sz="1600" dirty="0" err="1">
                <a:solidFill>
                  <a:srgbClr val="008000"/>
                </a:solidFill>
                <a:latin typeface="Monaco"/>
                <a:cs typeface="Monaco"/>
              </a:rPr>
              <a:t>sadm</a:t>
            </a:r>
            <a:r>
              <a:rPr lang="en-US" sz="1600" dirty="0">
                <a:solidFill>
                  <a:srgbClr val="008000"/>
                </a:solidFill>
                <a:latin typeface="Monaco"/>
                <a:cs typeface="Monaco"/>
              </a:rPr>
              <a:t>     </a:t>
            </a:r>
            <a:r>
              <a:rPr lang="en-US" sz="1600" dirty="0" err="1">
                <a:solidFill>
                  <a:srgbClr val="008000"/>
                </a:solidFill>
                <a:latin typeface="Monaco"/>
                <a:cs typeface="Monaco"/>
              </a:rPr>
              <a:t>sadmg</a:t>
            </a:r>
            <a:r>
              <a:rPr lang="en-US" sz="1600" dirty="0">
                <a:solidFill>
                  <a:srgbClr val="008000"/>
                </a:solidFill>
                <a:latin typeface="Monaco"/>
                <a:cs typeface="Monaco"/>
              </a:rPr>
              <a:t>          5 Jan  5  2011 </a:t>
            </a:r>
            <a:r>
              <a:rPr lang="en-US" sz="1600" dirty="0" smtClean="0">
                <a:solidFill>
                  <a:srgbClr val="008000"/>
                </a:solidFill>
                <a:latin typeface="Monaco"/>
                <a:cs typeface="Monaco"/>
              </a:rPr>
              <a:t>work</a:t>
            </a:r>
          </a:p>
          <a:p>
            <a:r>
              <a:rPr lang="en-US" sz="1600" dirty="0">
                <a:solidFill>
                  <a:srgbClr val="8064A2"/>
                </a:solidFill>
                <a:latin typeface="Monaco"/>
                <a:cs typeface="Monaco"/>
              </a:rPr>
              <a:t>^</a:t>
            </a:r>
            <a:r>
              <a:rPr lang="en-US" sz="1600" dirty="0" smtClean="0">
                <a:solidFill>
                  <a:schemeClr val="accent1"/>
                </a:solidFill>
                <a:latin typeface="Monaco"/>
                <a:cs typeface="Monaco"/>
              </a:rPr>
              <a:t>^^^</a:t>
            </a:r>
            <a:r>
              <a:rPr lang="en-US" sz="1600" dirty="0" smtClean="0">
                <a:solidFill>
                  <a:schemeClr val="accent6"/>
                </a:solidFill>
                <a:latin typeface="Monaco"/>
                <a:cs typeface="Monaco"/>
              </a:rPr>
              <a:t>^^^</a:t>
            </a:r>
            <a:r>
              <a:rPr lang="en-US" sz="1600" dirty="0" smtClean="0">
                <a:solidFill>
                  <a:srgbClr val="FF0000"/>
                </a:solidFill>
                <a:latin typeface="Monaco"/>
                <a:cs typeface="Monaco"/>
              </a:rPr>
              <a:t>^^^</a:t>
            </a:r>
          </a:p>
          <a:p>
            <a:r>
              <a:rPr lang="en-US" sz="1600" dirty="0">
                <a:solidFill>
                  <a:srgbClr val="8064A2"/>
                </a:solidFill>
                <a:latin typeface="Monaco"/>
                <a:cs typeface="Monaco"/>
              </a:rPr>
              <a:t>|</a:t>
            </a:r>
            <a:r>
              <a:rPr lang="en-US" sz="1600" dirty="0" smtClean="0">
                <a:solidFill>
                  <a:srgbClr val="008000"/>
                </a:solidFill>
                <a:latin typeface="Monaco"/>
                <a:cs typeface="Monaco"/>
              </a:rPr>
              <a:t> </a:t>
            </a:r>
            <a:r>
              <a:rPr lang="en-US" sz="1600" dirty="0" smtClean="0">
                <a:solidFill>
                  <a:srgbClr val="4F81BD"/>
                </a:solidFill>
                <a:latin typeface="Monaco"/>
                <a:cs typeface="Monaco"/>
              </a:rPr>
              <a:t>|</a:t>
            </a:r>
            <a:r>
              <a:rPr lang="en-US" sz="1600" dirty="0" smtClean="0">
                <a:solidFill>
                  <a:srgbClr val="008000"/>
                </a:solidFill>
                <a:latin typeface="Monaco"/>
                <a:cs typeface="Monaco"/>
              </a:rPr>
              <a:t>  </a:t>
            </a:r>
            <a:r>
              <a:rPr lang="en-US" sz="1600" dirty="0" smtClean="0">
                <a:solidFill>
                  <a:srgbClr val="F79646"/>
                </a:solidFill>
                <a:latin typeface="Monaco"/>
                <a:cs typeface="Monaco"/>
              </a:rPr>
              <a:t>|</a:t>
            </a:r>
            <a:r>
              <a:rPr lang="en-US" sz="1600" dirty="0" smtClean="0">
                <a:solidFill>
                  <a:srgbClr val="008000"/>
                </a:solidFill>
                <a:latin typeface="Monaco"/>
                <a:cs typeface="Monaco"/>
              </a:rPr>
              <a:t>  </a:t>
            </a:r>
            <a:r>
              <a:rPr lang="en-US" sz="1600" dirty="0" smtClean="0">
                <a:solidFill>
                  <a:srgbClr val="FF0000"/>
                </a:solidFill>
                <a:latin typeface="Monaco"/>
                <a:cs typeface="Monaco"/>
              </a:rPr>
              <a:t>|</a:t>
            </a:r>
          </a:p>
          <a:p>
            <a:r>
              <a:rPr lang="en-US" sz="1600" dirty="0">
                <a:solidFill>
                  <a:srgbClr val="8064A2"/>
                </a:solidFill>
                <a:latin typeface="Monaco"/>
                <a:cs typeface="Monaco"/>
              </a:rPr>
              <a:t>|</a:t>
            </a:r>
            <a:r>
              <a:rPr lang="en-US" sz="1600" dirty="0" smtClean="0">
                <a:solidFill>
                  <a:srgbClr val="008000"/>
                </a:solidFill>
                <a:latin typeface="Monaco"/>
                <a:cs typeface="Monaco"/>
              </a:rPr>
              <a:t> </a:t>
            </a:r>
            <a:r>
              <a:rPr lang="en-US" sz="1600" dirty="0" smtClean="0">
                <a:solidFill>
                  <a:srgbClr val="4F81BD"/>
                </a:solidFill>
                <a:latin typeface="Monaco"/>
                <a:cs typeface="Monaco"/>
              </a:rPr>
              <a:t>|</a:t>
            </a:r>
            <a:r>
              <a:rPr lang="en-US" sz="1600" dirty="0" smtClean="0">
                <a:solidFill>
                  <a:srgbClr val="008000"/>
                </a:solidFill>
                <a:latin typeface="Monaco"/>
                <a:cs typeface="Monaco"/>
              </a:rPr>
              <a:t>  </a:t>
            </a:r>
            <a:r>
              <a:rPr lang="en-US" sz="1600" dirty="0" smtClean="0">
                <a:solidFill>
                  <a:srgbClr val="F79646"/>
                </a:solidFill>
                <a:latin typeface="Monaco"/>
                <a:cs typeface="Monaco"/>
              </a:rPr>
              <a:t>|</a:t>
            </a:r>
            <a:r>
              <a:rPr lang="en-US" sz="1600" dirty="0" smtClean="0">
                <a:solidFill>
                  <a:srgbClr val="008000"/>
                </a:solidFill>
                <a:latin typeface="Monaco"/>
                <a:cs typeface="Monaco"/>
              </a:rPr>
              <a:t>  </a:t>
            </a:r>
            <a:r>
              <a:rPr lang="en-US" sz="1600" dirty="0" smtClean="0">
                <a:solidFill>
                  <a:srgbClr val="FF0000"/>
                </a:solidFill>
                <a:latin typeface="Monaco"/>
                <a:cs typeface="Monaco"/>
              </a:rPr>
              <a:t>other</a:t>
            </a:r>
          </a:p>
          <a:p>
            <a:r>
              <a:rPr lang="en-US" sz="1600" dirty="0" smtClean="0">
                <a:solidFill>
                  <a:srgbClr val="8064A2"/>
                </a:solidFill>
                <a:latin typeface="Monaco"/>
                <a:cs typeface="Monaco"/>
              </a:rPr>
              <a:t>|</a:t>
            </a:r>
            <a:r>
              <a:rPr lang="en-US" sz="1600" dirty="0" smtClean="0">
                <a:solidFill>
                  <a:srgbClr val="008000"/>
                </a:solidFill>
                <a:latin typeface="Monaco"/>
                <a:cs typeface="Monaco"/>
              </a:rPr>
              <a:t> </a:t>
            </a:r>
            <a:r>
              <a:rPr lang="en-US" sz="1600" dirty="0" smtClean="0">
                <a:solidFill>
                  <a:srgbClr val="4F81BD"/>
                </a:solidFill>
                <a:latin typeface="Monaco"/>
                <a:cs typeface="Monaco"/>
              </a:rPr>
              <a:t>|</a:t>
            </a:r>
            <a:r>
              <a:rPr lang="en-US" sz="1600" dirty="0" smtClean="0">
                <a:solidFill>
                  <a:srgbClr val="008000"/>
                </a:solidFill>
                <a:latin typeface="Monaco"/>
                <a:cs typeface="Monaco"/>
              </a:rPr>
              <a:t>  </a:t>
            </a:r>
            <a:r>
              <a:rPr lang="en-US" sz="1600" dirty="0" smtClean="0">
                <a:solidFill>
                  <a:srgbClr val="F79646"/>
                </a:solidFill>
                <a:latin typeface="Monaco"/>
                <a:cs typeface="Monaco"/>
              </a:rPr>
              <a:t>group</a:t>
            </a:r>
          </a:p>
          <a:p>
            <a:r>
              <a:rPr lang="en-US" sz="1600" dirty="0" smtClean="0">
                <a:solidFill>
                  <a:srgbClr val="8064A2"/>
                </a:solidFill>
                <a:latin typeface="Monaco"/>
                <a:cs typeface="Monaco"/>
              </a:rPr>
              <a:t>|</a:t>
            </a:r>
            <a:r>
              <a:rPr lang="en-US" sz="1600" dirty="0" smtClean="0">
                <a:solidFill>
                  <a:srgbClr val="008000"/>
                </a:solidFill>
                <a:latin typeface="Monaco"/>
                <a:cs typeface="Monaco"/>
              </a:rPr>
              <a:t> </a:t>
            </a:r>
            <a:r>
              <a:rPr lang="en-US" sz="1600" dirty="0" smtClean="0">
                <a:solidFill>
                  <a:srgbClr val="4F81BD"/>
                </a:solidFill>
                <a:latin typeface="Monaco"/>
                <a:cs typeface="Monaco"/>
              </a:rPr>
              <a:t>user</a:t>
            </a:r>
            <a:endParaRPr lang="en-US" sz="1600" dirty="0">
              <a:solidFill>
                <a:srgbClr val="4F81BD"/>
              </a:solidFill>
              <a:latin typeface="Monaco"/>
              <a:cs typeface="Monaco"/>
            </a:endParaRPr>
          </a:p>
          <a:p>
            <a:r>
              <a:rPr lang="en-US" sz="1600" dirty="0" smtClean="0">
                <a:solidFill>
                  <a:schemeClr val="accent4"/>
                </a:solidFill>
                <a:latin typeface="Monaco"/>
                <a:cs typeface="Monaco"/>
              </a:rPr>
              <a:t>type</a:t>
            </a:r>
            <a:endParaRPr lang="en-US" sz="1600" dirty="0">
              <a:solidFill>
                <a:schemeClr val="accent4"/>
              </a:solidFill>
              <a:latin typeface="Monaco"/>
              <a:cs typeface="Monaco"/>
            </a:endParaRPr>
          </a:p>
        </p:txBody>
      </p:sp>
    </p:spTree>
    <p:extLst>
      <p:ext uri="{BB962C8B-B14F-4D97-AF65-F5344CB8AC3E}">
        <p14:creationId xmlns:p14="http://schemas.microsoft.com/office/powerpoint/2010/main" val="25740589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Files</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020817087"/>
              </p:ext>
            </p:extLst>
          </p:nvPr>
        </p:nvGraphicFramePr>
        <p:xfrm>
          <a:off x="258430" y="2180194"/>
          <a:ext cx="8631238" cy="222504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Command</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latin typeface="Monaco"/>
                          <a:cs typeface="Monaco"/>
                        </a:rPr>
                        <a:t>cat &lt;file&gt;</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Print out</a:t>
                      </a:r>
                      <a:r>
                        <a:rPr lang="en-US" baseline="0" dirty="0" smtClean="0"/>
                        <a:t> contents of file</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latin typeface="Monaco"/>
                          <a:cs typeface="Monaco"/>
                        </a:rPr>
                        <a:t>more &lt;file&gt;</a:t>
                      </a:r>
                      <a:endParaRPr lang="en-US" sz="1600" dirty="0">
                        <a:latin typeface="Monaco"/>
                        <a:cs typeface="Monaco"/>
                      </a:endParaRPr>
                    </a:p>
                  </a:txBody>
                  <a:tcPr anchor="b"/>
                </a:tc>
                <a:tc>
                  <a:txBody>
                    <a:bodyPr/>
                    <a:lstStyle/>
                    <a:p>
                      <a:r>
                        <a:rPr lang="en-US" dirty="0" smtClean="0"/>
                        <a:t>Print out contents of file page at a time</a:t>
                      </a:r>
                      <a:endParaRPr lang="en-US" dirty="0"/>
                    </a:p>
                  </a:txBody>
                  <a:tcPr/>
                </a:tc>
              </a:tr>
              <a:tr h="370840">
                <a:tc>
                  <a:txBody>
                    <a:bodyPr/>
                    <a:lstStyle/>
                    <a:p>
                      <a:r>
                        <a:rPr lang="en-US" sz="1600" dirty="0" smtClean="0">
                          <a:latin typeface="Monaco"/>
                          <a:cs typeface="Monaco"/>
                        </a:rPr>
                        <a:t>less &lt;file&gt;</a:t>
                      </a:r>
                      <a:endParaRPr lang="en-US" sz="1600" dirty="0">
                        <a:latin typeface="Monaco"/>
                        <a:cs typeface="Monaco"/>
                      </a:endParaRPr>
                    </a:p>
                  </a:txBody>
                  <a:tcPr anchor="b"/>
                </a:tc>
                <a:tc>
                  <a:txBody>
                    <a:bodyPr/>
                    <a:lstStyle/>
                    <a:p>
                      <a:r>
                        <a:rPr lang="en-US" dirty="0" smtClean="0"/>
                        <a:t>Like above</a:t>
                      </a:r>
                      <a:r>
                        <a:rPr lang="en-US" baseline="0" dirty="0" smtClean="0"/>
                        <a:t>, but can go back and forth</a:t>
                      </a:r>
                      <a:endParaRPr lang="en-US" dirty="0"/>
                    </a:p>
                  </a:txBody>
                  <a:tcPr/>
                </a:tc>
              </a:tr>
              <a:tr h="370840">
                <a:tc>
                  <a:txBody>
                    <a:bodyPr/>
                    <a:lstStyle/>
                    <a:p>
                      <a:r>
                        <a:rPr lang="en-US" sz="1600" dirty="0" smtClean="0">
                          <a:latin typeface="Monaco"/>
                          <a:cs typeface="Monaco"/>
                        </a:rPr>
                        <a:t>head</a:t>
                      </a:r>
                      <a:r>
                        <a:rPr lang="en-US" sz="1600" baseline="0" dirty="0" smtClean="0">
                          <a:latin typeface="Monaco"/>
                          <a:cs typeface="Monaco"/>
                        </a:rPr>
                        <a:t> &lt;file&gt;</a:t>
                      </a:r>
                      <a:endParaRPr lang="en-US" sz="1600" dirty="0">
                        <a:latin typeface="Monaco"/>
                        <a:cs typeface="Monaco"/>
                      </a:endParaRPr>
                    </a:p>
                  </a:txBody>
                  <a:tcPr anchor="b"/>
                </a:tc>
                <a:tc>
                  <a:txBody>
                    <a:bodyPr/>
                    <a:lstStyle/>
                    <a:p>
                      <a:r>
                        <a:rPr lang="en-US" dirty="0" smtClean="0"/>
                        <a:t>Show first few lines of file</a:t>
                      </a:r>
                      <a:endParaRPr lang="en-US" dirty="0"/>
                    </a:p>
                  </a:txBody>
                  <a:tcPr/>
                </a:tc>
              </a:tr>
              <a:tr h="370840">
                <a:tc>
                  <a:txBody>
                    <a:bodyPr/>
                    <a:lstStyle/>
                    <a:p>
                      <a:r>
                        <a:rPr lang="en-US" sz="1600" dirty="0" smtClean="0">
                          <a:latin typeface="Monaco"/>
                          <a:cs typeface="Monaco"/>
                        </a:rPr>
                        <a:t>tail &lt;file&gt;</a:t>
                      </a:r>
                      <a:endParaRPr lang="en-US" sz="1600" dirty="0">
                        <a:latin typeface="Monaco"/>
                        <a:cs typeface="Monaco"/>
                      </a:endParaRPr>
                    </a:p>
                  </a:txBody>
                  <a:tcPr anchor="b"/>
                </a:tc>
                <a:tc>
                  <a:txBody>
                    <a:bodyPr/>
                    <a:lstStyle/>
                    <a:p>
                      <a:r>
                        <a:rPr lang="en-US" dirty="0" smtClean="0"/>
                        <a:t>Show last few lines of file</a:t>
                      </a:r>
                      <a:endParaRPr lang="en-US" dirty="0"/>
                    </a:p>
                  </a:txBody>
                  <a:tcPr/>
                </a:tc>
              </a:tr>
            </a:tbl>
          </a:graphicData>
        </a:graphic>
      </p:graphicFrame>
    </p:spTree>
    <p:extLst>
      <p:ext uri="{BB962C8B-B14F-4D97-AF65-F5344CB8AC3E}">
        <p14:creationId xmlns:p14="http://schemas.microsoft.com/office/powerpoint/2010/main" val="3426798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a:t>
            </a:r>
            <a:endParaRPr lang="en-US" dirty="0"/>
          </a:p>
        </p:txBody>
      </p:sp>
      <p:sp>
        <p:nvSpPr>
          <p:cNvPr id="3" name="Content Placeholder 2"/>
          <p:cNvSpPr>
            <a:spLocks noGrp="1"/>
          </p:cNvSpPr>
          <p:nvPr>
            <p:ph idx="1"/>
          </p:nvPr>
        </p:nvSpPr>
        <p:spPr/>
        <p:txBody>
          <a:bodyPr/>
          <a:lstStyle/>
          <a:p>
            <a:r>
              <a:rPr lang="en-US" dirty="0" smtClean="0"/>
              <a:t>Several editors are</a:t>
            </a:r>
            <a:r>
              <a:rPr lang="en-US" baseline="0" dirty="0" smtClean="0"/>
              <a:t> available:</a:t>
            </a:r>
          </a:p>
          <a:p>
            <a:pPr lvl="1"/>
            <a:r>
              <a:rPr lang="en-US" dirty="0" err="1" smtClean="0"/>
              <a:t>pico</a:t>
            </a:r>
            <a:r>
              <a:rPr lang="en-US" dirty="0" smtClean="0"/>
              <a:t> / </a:t>
            </a:r>
            <a:r>
              <a:rPr lang="en-US" dirty="0" err="1" smtClean="0"/>
              <a:t>nano</a:t>
            </a:r>
            <a:endParaRPr lang="en-US" dirty="0" smtClean="0"/>
          </a:p>
          <a:p>
            <a:pPr lvl="1"/>
            <a:r>
              <a:rPr lang="en-US" dirty="0" smtClean="0"/>
              <a:t>vi / vim</a:t>
            </a:r>
          </a:p>
          <a:p>
            <a:pPr lvl="1"/>
            <a:r>
              <a:rPr lang="en-US" dirty="0" err="1" smtClean="0"/>
              <a:t>Emacs</a:t>
            </a:r>
            <a:endParaRPr lang="en-US" dirty="0"/>
          </a:p>
          <a:p>
            <a:r>
              <a:rPr lang="en-US" dirty="0" smtClean="0"/>
              <a:t>Interactive vi/vim tutorial:</a:t>
            </a:r>
          </a:p>
          <a:p>
            <a:r>
              <a:rPr lang="en-US" dirty="0"/>
              <a:t>	</a:t>
            </a:r>
            <a:r>
              <a:rPr lang="en-US" dirty="0">
                <a:hlinkClick r:id="rId3"/>
              </a:rPr>
              <a:t>http://www.openvim.com/</a:t>
            </a:r>
            <a:r>
              <a:rPr lang="en-US" dirty="0" smtClean="0">
                <a:hlinkClick r:id="rId3"/>
              </a:rPr>
              <a:t>tutorial.html</a:t>
            </a:r>
            <a:endParaRPr lang="en-US" dirty="0" smtClean="0"/>
          </a:p>
        </p:txBody>
      </p:sp>
    </p:spTree>
    <p:extLst>
      <p:ext uri="{BB962C8B-B14F-4D97-AF65-F5344CB8AC3E}">
        <p14:creationId xmlns:p14="http://schemas.microsoft.com/office/powerpoint/2010/main" val="9073834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Features</a:t>
            </a:r>
            <a:endParaRPr lang="en-US" dirty="0"/>
          </a:p>
        </p:txBody>
      </p:sp>
      <p:sp>
        <p:nvSpPr>
          <p:cNvPr id="3" name="Content Placeholder 2"/>
          <p:cNvSpPr>
            <a:spLocks noGrp="1"/>
          </p:cNvSpPr>
          <p:nvPr>
            <p:ph idx="1"/>
          </p:nvPr>
        </p:nvSpPr>
        <p:spPr/>
        <p:txBody>
          <a:bodyPr/>
          <a:lstStyle/>
          <a:p>
            <a:r>
              <a:rPr lang="en-US" dirty="0" smtClean="0"/>
              <a:t>Command history</a:t>
            </a:r>
          </a:p>
          <a:p>
            <a:r>
              <a:rPr lang="en-US" dirty="0" smtClean="0"/>
              <a:t>Filename completion</a:t>
            </a:r>
          </a:p>
          <a:p>
            <a:r>
              <a:rPr lang="en-US" dirty="0" smtClean="0"/>
              <a:t>Wildcards</a:t>
            </a:r>
          </a:p>
        </p:txBody>
      </p:sp>
    </p:spTree>
    <p:extLst>
      <p:ext uri="{BB962C8B-B14F-4D97-AF65-F5344CB8AC3E}">
        <p14:creationId xmlns:p14="http://schemas.microsoft.com/office/powerpoint/2010/main" val="14175353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Spying Around</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251214002"/>
              </p:ext>
            </p:extLst>
          </p:nvPr>
        </p:nvGraphicFramePr>
        <p:xfrm>
          <a:off x="258430" y="1998776"/>
          <a:ext cx="8631238" cy="259588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Command</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latin typeface="Monaco"/>
                          <a:cs typeface="Monaco"/>
                        </a:rPr>
                        <a:t>who</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See who are currently logged in</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latin typeface="Monaco"/>
                          <a:cs typeface="Monaco"/>
                        </a:rPr>
                        <a:t>w</a:t>
                      </a:r>
                      <a:endParaRPr lang="en-US" sz="1600" dirty="0">
                        <a:latin typeface="Monaco"/>
                        <a:cs typeface="Monaco"/>
                      </a:endParaRPr>
                    </a:p>
                  </a:txBody>
                  <a:tcPr anchor="b"/>
                </a:tc>
                <a:tc>
                  <a:txBody>
                    <a:bodyPr/>
                    <a:lstStyle/>
                    <a:p>
                      <a:r>
                        <a:rPr lang="en-US" dirty="0" smtClean="0"/>
                        <a:t>See what programs users are running</a:t>
                      </a:r>
                      <a:endParaRPr lang="en-US" dirty="0"/>
                    </a:p>
                  </a:txBody>
                  <a:tcPr/>
                </a:tc>
              </a:tr>
              <a:tr h="370840">
                <a:tc>
                  <a:txBody>
                    <a:bodyPr/>
                    <a:lstStyle/>
                    <a:p>
                      <a:r>
                        <a:rPr lang="en-US" sz="1600" dirty="0" smtClean="0">
                          <a:latin typeface="Monaco"/>
                          <a:cs typeface="Monaco"/>
                        </a:rPr>
                        <a:t>w &lt;</a:t>
                      </a:r>
                      <a:r>
                        <a:rPr lang="en-US" sz="1600" dirty="0" err="1" smtClean="0">
                          <a:latin typeface="Monaco"/>
                          <a:cs typeface="Monaco"/>
                        </a:rPr>
                        <a:t>userid</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See what program this user is running</a:t>
                      </a:r>
                      <a:endParaRPr lang="en-US" dirty="0"/>
                    </a:p>
                  </a:txBody>
                  <a:tcPr/>
                </a:tc>
              </a:tr>
              <a:tr h="370840">
                <a:tc>
                  <a:txBody>
                    <a:bodyPr/>
                    <a:lstStyle/>
                    <a:p>
                      <a:r>
                        <a:rPr lang="en-US" sz="1600" dirty="0" smtClean="0">
                          <a:latin typeface="Monaco"/>
                          <a:cs typeface="Monaco"/>
                        </a:rPr>
                        <a:t>last</a:t>
                      </a:r>
                      <a:endParaRPr lang="en-US" sz="1600" dirty="0">
                        <a:latin typeface="Monaco"/>
                        <a:cs typeface="Monaco"/>
                      </a:endParaRPr>
                    </a:p>
                  </a:txBody>
                  <a:tcPr anchor="b"/>
                </a:tc>
                <a:tc>
                  <a:txBody>
                    <a:bodyPr/>
                    <a:lstStyle/>
                    <a:p>
                      <a:r>
                        <a:rPr lang="en-US" dirty="0" smtClean="0"/>
                        <a:t>Get</a:t>
                      </a:r>
                      <a:r>
                        <a:rPr lang="en-US" baseline="0" dirty="0" smtClean="0"/>
                        <a:t> login history of users</a:t>
                      </a:r>
                      <a:endParaRPr lang="en-US" dirty="0"/>
                    </a:p>
                  </a:txBody>
                  <a:tcPr/>
                </a:tc>
              </a:tr>
              <a:tr h="370840">
                <a:tc>
                  <a:txBody>
                    <a:bodyPr/>
                    <a:lstStyle/>
                    <a:p>
                      <a:r>
                        <a:rPr lang="en-US" sz="1600" dirty="0" smtClean="0">
                          <a:latin typeface="Monaco"/>
                          <a:cs typeface="Monaco"/>
                        </a:rPr>
                        <a:t>last &lt;</a:t>
                      </a:r>
                      <a:r>
                        <a:rPr lang="en-US" sz="1600" dirty="0" err="1" smtClean="0">
                          <a:latin typeface="Monaco"/>
                          <a:cs typeface="Monaco"/>
                        </a:rPr>
                        <a:t>userid</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Get</a:t>
                      </a:r>
                      <a:r>
                        <a:rPr lang="en-US" baseline="0" dirty="0" smtClean="0"/>
                        <a:t> login history of this user</a:t>
                      </a:r>
                      <a:endParaRPr lang="en-US" dirty="0"/>
                    </a:p>
                  </a:txBody>
                  <a:tcPr/>
                </a:tc>
              </a:tr>
              <a:tr h="370840">
                <a:tc>
                  <a:txBody>
                    <a:bodyPr/>
                    <a:lstStyle/>
                    <a:p>
                      <a:r>
                        <a:rPr lang="en-US" sz="1600" dirty="0" smtClean="0">
                          <a:latin typeface="Monaco"/>
                          <a:cs typeface="Monaco"/>
                        </a:rPr>
                        <a:t>last -3 &lt;</a:t>
                      </a:r>
                      <a:r>
                        <a:rPr lang="en-US" sz="1600" dirty="0" err="1" smtClean="0">
                          <a:latin typeface="Monaco"/>
                          <a:cs typeface="Monaco"/>
                        </a:rPr>
                        <a:t>userid</a:t>
                      </a:r>
                      <a:r>
                        <a:rPr lang="en-US" sz="1600" dirty="0" smtClean="0">
                          <a:latin typeface="Monaco"/>
                          <a:cs typeface="Monaco"/>
                        </a:rPr>
                        <a:t>&gt;</a:t>
                      </a:r>
                      <a:endParaRPr lang="en-US" sz="1600" dirty="0">
                        <a:latin typeface="Monaco"/>
                        <a:cs typeface="Monaco"/>
                      </a:endParaRPr>
                    </a:p>
                  </a:txBody>
                  <a:tcPr anchor="b"/>
                </a:tc>
                <a:tc>
                  <a:txBody>
                    <a:bodyPr/>
                    <a:lstStyle/>
                    <a:p>
                      <a:r>
                        <a:rPr lang="en-US" dirty="0" smtClean="0"/>
                        <a:t>Get</a:t>
                      </a:r>
                      <a:r>
                        <a:rPr lang="en-US" baseline="0" dirty="0" smtClean="0"/>
                        <a:t> last 3 login records of this user</a:t>
                      </a:r>
                      <a:endParaRPr lang="en-US" dirty="0"/>
                    </a:p>
                  </a:txBody>
                  <a:tcPr/>
                </a:tc>
              </a:tr>
            </a:tbl>
          </a:graphicData>
        </a:graphic>
      </p:graphicFrame>
      <p:pic>
        <p:nvPicPr>
          <p:cNvPr id="5" name="Picture 4" descr="MC900240975.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968" y="2646574"/>
            <a:ext cx="901700" cy="723900"/>
          </a:xfrm>
          <a:prstGeom prst="rect">
            <a:avLst/>
          </a:prstGeom>
        </p:spPr>
      </p:pic>
    </p:spTree>
    <p:extLst>
      <p:ext uri="{BB962C8B-B14F-4D97-AF65-F5344CB8AC3E}">
        <p14:creationId xmlns:p14="http://schemas.microsoft.com/office/powerpoint/2010/main" val="41312813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a:xfrm>
            <a:off x="259453" y="3768137"/>
            <a:ext cx="8630215" cy="1084810"/>
          </a:xfrm>
        </p:spPr>
        <p:txBody>
          <a:bodyPr/>
          <a:lstStyle/>
          <a:p>
            <a:pPr algn="ctr"/>
            <a:r>
              <a:rPr lang="en-US" dirty="0" smtClean="0">
                <a:latin typeface="Monaco"/>
                <a:cs typeface="Monaco"/>
              </a:rPr>
              <a:t>man</a:t>
            </a:r>
            <a:r>
              <a:rPr lang="en-US" dirty="0" smtClean="0"/>
              <a:t> and </a:t>
            </a:r>
            <a:r>
              <a:rPr lang="en-US" dirty="0" smtClean="0">
                <a:latin typeface="Monaco"/>
                <a:cs typeface="Monaco"/>
              </a:rPr>
              <a:t>apropos</a:t>
            </a:r>
            <a:endParaRPr lang="en-US" dirty="0">
              <a:latin typeface="Monaco"/>
              <a:cs typeface="Monaco"/>
            </a:endParaRPr>
          </a:p>
        </p:txBody>
      </p:sp>
      <p:sp>
        <p:nvSpPr>
          <p:cNvPr id="4" name="Oval Callout 3"/>
          <p:cNvSpPr/>
          <p:nvPr/>
        </p:nvSpPr>
        <p:spPr>
          <a:xfrm>
            <a:off x="3897803" y="2356613"/>
            <a:ext cx="1333819" cy="954276"/>
          </a:xfrm>
          <a:prstGeom prst="wedgeEllipseCallout">
            <a:avLst/>
          </a:prstGeom>
          <a:ln/>
        </p:spPr>
        <p:style>
          <a:lnRef idx="2">
            <a:schemeClr val="accent6">
              <a:shade val="50000"/>
            </a:schemeClr>
          </a:lnRef>
          <a:fillRef idx="1">
            <a:schemeClr val="accent6"/>
          </a:fillRef>
          <a:effectRef idx="0">
            <a:schemeClr val="accent6"/>
          </a:effectRef>
          <a:fontRef idx="minor">
            <a:schemeClr val="lt1"/>
          </a:fontRef>
        </p:style>
        <p:txBody>
          <a:bodyPr/>
          <a:lstStyle/>
          <a:p>
            <a:r>
              <a:rPr lang="en-US" sz="3200" dirty="0" smtClean="0"/>
              <a:t>Help</a:t>
            </a:r>
            <a:endParaRPr lang="en-US" sz="3200" dirty="0"/>
          </a:p>
        </p:txBody>
      </p:sp>
    </p:spTree>
    <p:extLst>
      <p:ext uri="{BB962C8B-B14F-4D97-AF65-F5344CB8AC3E}">
        <p14:creationId xmlns:p14="http://schemas.microsoft.com/office/powerpoint/2010/main" val="2457255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Get Sample</a:t>
            </a:r>
            <a:r>
              <a:rPr lang="en-US" baseline="0" dirty="0" smtClean="0"/>
              <a:t> Files</a:t>
            </a:r>
            <a:endParaRPr lang="en-US" dirty="0"/>
          </a:p>
        </p:txBody>
      </p:sp>
      <p:sp>
        <p:nvSpPr>
          <p:cNvPr id="3" name="Content Placeholder 2"/>
          <p:cNvSpPr>
            <a:spLocks noGrp="1"/>
          </p:cNvSpPr>
          <p:nvPr>
            <p:ph idx="1"/>
          </p:nvPr>
        </p:nvSpPr>
        <p:spPr/>
        <p:txBody>
          <a:bodyPr/>
          <a:lstStyle/>
          <a:p>
            <a:r>
              <a:rPr lang="en-US" dirty="0" smtClean="0"/>
              <a:t>Run this in your shell:</a:t>
            </a:r>
          </a:p>
          <a:p>
            <a:r>
              <a:rPr lang="en-US" dirty="0" smtClean="0"/>
              <a:t>	</a:t>
            </a:r>
            <a:r>
              <a:rPr lang="en-US" sz="1800" dirty="0" smtClean="0">
                <a:latin typeface="Monaco"/>
                <a:cs typeface="Monaco"/>
              </a:rPr>
              <a:t>$ </a:t>
            </a:r>
            <a:r>
              <a:rPr lang="en-US" sz="1800" dirty="0" err="1" smtClean="0">
                <a:solidFill>
                  <a:srgbClr val="3366FF"/>
                </a:solidFill>
                <a:latin typeface="Monaco"/>
                <a:cs typeface="Monaco"/>
              </a:rPr>
              <a:t>mkdir</a:t>
            </a:r>
            <a:r>
              <a:rPr lang="en-US" sz="1800" dirty="0" smtClean="0">
                <a:solidFill>
                  <a:srgbClr val="3366FF"/>
                </a:solidFill>
                <a:latin typeface="Monaco"/>
                <a:cs typeface="Monaco"/>
              </a:rPr>
              <a:t> workshop</a:t>
            </a:r>
          </a:p>
          <a:p>
            <a:r>
              <a:rPr lang="en-US" sz="1800" dirty="0">
                <a:latin typeface="Monaco"/>
                <a:cs typeface="Monaco"/>
              </a:rPr>
              <a:t>	</a:t>
            </a:r>
            <a:r>
              <a:rPr lang="en-US" sz="1800" dirty="0" smtClean="0">
                <a:latin typeface="Monaco"/>
                <a:cs typeface="Monaco"/>
              </a:rPr>
              <a:t>$ </a:t>
            </a:r>
            <a:r>
              <a:rPr lang="en-US" sz="1800" dirty="0" smtClean="0">
                <a:solidFill>
                  <a:srgbClr val="3366FF"/>
                </a:solidFill>
                <a:latin typeface="Monaco"/>
                <a:cs typeface="Monaco"/>
              </a:rPr>
              <a:t>cd workshop</a:t>
            </a:r>
          </a:p>
          <a:p>
            <a:r>
              <a:rPr lang="en-US" sz="1800" dirty="0">
                <a:latin typeface="Monaco"/>
                <a:cs typeface="Monaco"/>
              </a:rPr>
              <a:t>	</a:t>
            </a:r>
            <a:r>
              <a:rPr lang="en-US" sz="1800" dirty="0" smtClean="0">
                <a:latin typeface="Monaco"/>
                <a:cs typeface="Monaco"/>
              </a:rPr>
              <a:t>$ </a:t>
            </a:r>
            <a:r>
              <a:rPr lang="en-US" sz="1800" dirty="0" err="1" smtClean="0">
                <a:solidFill>
                  <a:srgbClr val="3366FF"/>
                </a:solidFill>
                <a:latin typeface="Monaco"/>
                <a:cs typeface="Monaco"/>
              </a:rPr>
              <a:t>cp</a:t>
            </a:r>
            <a:r>
              <a:rPr lang="en-US" sz="1800" dirty="0" smtClean="0">
                <a:solidFill>
                  <a:srgbClr val="3366FF"/>
                </a:solidFill>
                <a:latin typeface="Monaco"/>
                <a:cs typeface="Monaco"/>
              </a:rPr>
              <a:t> /</a:t>
            </a:r>
            <a:r>
              <a:rPr lang="en-US" sz="1800" dirty="0" err="1" smtClean="0">
                <a:solidFill>
                  <a:srgbClr val="3366FF"/>
                </a:solidFill>
                <a:latin typeface="Monaco"/>
                <a:cs typeface="Monaco"/>
              </a:rPr>
              <a:t>tmp</a:t>
            </a:r>
            <a:r>
              <a:rPr lang="en-US" sz="1800" dirty="0" smtClean="0">
                <a:solidFill>
                  <a:srgbClr val="3366FF"/>
                </a:solidFill>
                <a:latin typeface="Monaco"/>
                <a:cs typeface="Monaco"/>
              </a:rPr>
              <a:t>/</a:t>
            </a:r>
            <a:r>
              <a:rPr lang="en-US" sz="1800" dirty="0" err="1" smtClean="0">
                <a:solidFill>
                  <a:srgbClr val="3366FF"/>
                </a:solidFill>
                <a:latin typeface="Monaco"/>
                <a:cs typeface="Monaco"/>
              </a:rPr>
              <a:t>uw</a:t>
            </a:r>
            <a:r>
              <a:rPr lang="en-US" sz="1800" dirty="0" smtClean="0">
                <a:solidFill>
                  <a:srgbClr val="3366FF"/>
                </a:solidFill>
                <a:latin typeface="Monaco"/>
                <a:cs typeface="Monaco"/>
              </a:rPr>
              <a:t>/</a:t>
            </a:r>
            <a:r>
              <a:rPr lang="en-US" sz="1800" dirty="0" err="1" smtClean="0">
                <a:solidFill>
                  <a:srgbClr val="3366FF"/>
                </a:solidFill>
                <a:latin typeface="Monaco"/>
                <a:cs typeface="Monaco"/>
              </a:rPr>
              <a:t>uw.zip</a:t>
            </a:r>
            <a:r>
              <a:rPr lang="en-US" sz="1800" dirty="0" smtClean="0">
                <a:solidFill>
                  <a:srgbClr val="3366FF"/>
                </a:solidFill>
                <a:latin typeface="Monaco"/>
                <a:cs typeface="Monaco"/>
              </a:rPr>
              <a:t> .</a:t>
            </a:r>
          </a:p>
          <a:p>
            <a:r>
              <a:rPr lang="en-US" sz="1800" dirty="0" smtClean="0">
                <a:latin typeface="Monaco"/>
                <a:cs typeface="Monaco"/>
              </a:rPr>
              <a:t>	$ </a:t>
            </a:r>
            <a:r>
              <a:rPr lang="en-US" sz="1800" dirty="0" smtClean="0">
                <a:solidFill>
                  <a:srgbClr val="3366FF"/>
                </a:solidFill>
                <a:latin typeface="Monaco"/>
                <a:cs typeface="Monaco"/>
              </a:rPr>
              <a:t>unzip </a:t>
            </a:r>
            <a:r>
              <a:rPr lang="en-US" sz="1800" dirty="0" err="1" smtClean="0">
                <a:solidFill>
                  <a:srgbClr val="3366FF"/>
                </a:solidFill>
                <a:latin typeface="Monaco"/>
                <a:cs typeface="Monaco"/>
              </a:rPr>
              <a:t>uw.zip</a:t>
            </a:r>
            <a:endParaRPr lang="en-US" sz="1800" dirty="0" smtClean="0">
              <a:solidFill>
                <a:srgbClr val="3366FF"/>
              </a:solidFill>
              <a:latin typeface="Monaco"/>
              <a:cs typeface="Monaco"/>
            </a:endParaRPr>
          </a:p>
          <a:p>
            <a:pPr lvl="0"/>
            <a:r>
              <a:rPr lang="en-US" dirty="0" smtClean="0">
                <a:solidFill>
                  <a:prstClr val="black"/>
                </a:solidFill>
              </a:rPr>
              <a:t>Check you got the samples:</a:t>
            </a:r>
            <a:endParaRPr lang="en-US" dirty="0">
              <a:solidFill>
                <a:prstClr val="black"/>
              </a:solidFill>
            </a:endParaRPr>
          </a:p>
          <a:p>
            <a:r>
              <a:rPr lang="en-US" sz="1600" dirty="0" smtClean="0">
                <a:latin typeface="Monaco"/>
                <a:cs typeface="Monaco"/>
              </a:rPr>
              <a:t>	$ </a:t>
            </a:r>
            <a:r>
              <a:rPr lang="en-US" sz="1600" dirty="0" err="1" smtClean="0">
                <a:solidFill>
                  <a:srgbClr val="3366FF"/>
                </a:solidFill>
                <a:latin typeface="Monaco"/>
                <a:cs typeface="Monaco"/>
              </a:rPr>
              <a:t>ls</a:t>
            </a:r>
            <a:r>
              <a:rPr lang="en-US" sz="1600" dirty="0" smtClean="0">
                <a:solidFill>
                  <a:srgbClr val="3366FF"/>
                </a:solidFill>
                <a:latin typeface="Monaco"/>
                <a:cs typeface="Monaco"/>
              </a:rPr>
              <a:t> –l</a:t>
            </a:r>
          </a:p>
          <a:p>
            <a:r>
              <a:rPr lang="en-US" sz="1600" dirty="0" smtClean="0">
                <a:latin typeface="Monaco"/>
                <a:cs typeface="Monaco"/>
              </a:rPr>
              <a:t>	</a:t>
            </a:r>
            <a:r>
              <a:rPr lang="en-US" sz="1600" dirty="0" err="1" smtClean="0">
                <a:latin typeface="Monaco"/>
                <a:cs typeface="Monaco"/>
              </a:rPr>
              <a:t>gcd.c</a:t>
            </a:r>
            <a:r>
              <a:rPr lang="en-US" sz="1600" dirty="0" smtClean="0">
                <a:latin typeface="Monaco"/>
                <a:cs typeface="Monaco"/>
              </a:rPr>
              <a:t> </a:t>
            </a:r>
            <a:r>
              <a:rPr lang="en-US" sz="1600" dirty="0" err="1" smtClean="0">
                <a:latin typeface="Monaco"/>
                <a:cs typeface="Monaco"/>
              </a:rPr>
              <a:t>index.html</a:t>
            </a:r>
            <a:r>
              <a:rPr lang="en-US" sz="1600" dirty="0" smtClean="0">
                <a:latin typeface="Monaco"/>
                <a:cs typeface="Monaco"/>
              </a:rPr>
              <a:t> </a:t>
            </a:r>
            <a:r>
              <a:rPr lang="en-US" sz="1600" dirty="0" err="1" smtClean="0">
                <a:latin typeface="Monaco"/>
                <a:cs typeface="Monaco"/>
              </a:rPr>
              <a:t>wordlist.txt</a:t>
            </a:r>
            <a:endParaRPr lang="en-US" sz="1600" dirty="0">
              <a:latin typeface="Monaco"/>
              <a:cs typeface="Monaco"/>
            </a:endParaRPr>
          </a:p>
        </p:txBody>
      </p:sp>
      <p:pic>
        <p:nvPicPr>
          <p:cNvPr id="4" name="Picture 3"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extLst>
      <p:ext uri="{BB962C8B-B14F-4D97-AF65-F5344CB8AC3E}">
        <p14:creationId xmlns:p14="http://schemas.microsoft.com/office/powerpoint/2010/main" val="42184611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a:t>
            </a:r>
            <a:r>
              <a:rPr lang="en-US" baseline="0" dirty="0" smtClean="0"/>
              <a:t>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1908706"/>
              </p:ext>
            </p:extLst>
          </p:nvPr>
        </p:nvGraphicFramePr>
        <p:xfrm>
          <a:off x="982133" y="1981201"/>
          <a:ext cx="7179734" cy="3763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Unix</a:t>
            </a:r>
            <a:endParaRPr lang="en-US" dirty="0"/>
          </a:p>
        </p:txBody>
      </p:sp>
      <p:sp>
        <p:nvSpPr>
          <p:cNvPr id="3" name="Content Placeholder 2"/>
          <p:cNvSpPr>
            <a:spLocks noGrp="1"/>
          </p:cNvSpPr>
          <p:nvPr>
            <p:ph idx="1"/>
          </p:nvPr>
        </p:nvSpPr>
        <p:spPr>
          <a:xfrm>
            <a:off x="4571999" y="1600200"/>
            <a:ext cx="4114799" cy="4525963"/>
          </a:xfrm>
        </p:spPr>
        <p:txBody>
          <a:bodyPr>
            <a:normAutofit/>
          </a:bodyPr>
          <a:lstStyle/>
          <a:p>
            <a:pPr marL="0" indent="0">
              <a:buNone/>
            </a:pPr>
            <a:r>
              <a:rPr lang="en-US" dirty="0" smtClean="0"/>
              <a:t>Multitasking, multiuser operating</a:t>
            </a:r>
            <a:r>
              <a:rPr lang="en-US" baseline="0" dirty="0" smtClean="0"/>
              <a:t> system</a:t>
            </a:r>
          </a:p>
          <a:p>
            <a:pPr marL="0" indent="0">
              <a:buNone/>
            </a:pPr>
            <a:r>
              <a:rPr lang="en-US" dirty="0" smtClean="0"/>
              <a:t>Often the OS of choice for large servers, large clusters</a:t>
            </a:r>
          </a:p>
        </p:txBody>
      </p:sp>
      <p:pic>
        <p:nvPicPr>
          <p:cNvPr id="4" name="Picture 3" descr="various-unix-logos.jpeg"/>
          <p:cNvPicPr>
            <a:picLocks noChangeAspect="1"/>
          </p:cNvPicPr>
          <p:nvPr/>
        </p:nvPicPr>
        <p:blipFill>
          <a:blip r:embed="rId3">
            <a:alphaModFix/>
          </a:blip>
          <a:stretch>
            <a:fillRect/>
          </a:stretch>
        </p:blipFill>
        <p:spPr>
          <a:xfrm>
            <a:off x="457200" y="1600200"/>
            <a:ext cx="3960236" cy="29701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Compiling and Running</a:t>
            </a:r>
            <a:endParaRPr lang="en-US" dirty="0"/>
          </a:p>
        </p:txBody>
      </p:sp>
      <p:sp>
        <p:nvSpPr>
          <p:cNvPr id="3" name="Content Placeholder 2"/>
          <p:cNvSpPr>
            <a:spLocks noGrp="1"/>
          </p:cNvSpPr>
          <p:nvPr>
            <p:ph idx="1"/>
          </p:nvPr>
        </p:nvSpPr>
        <p:spPr>
          <a:xfrm>
            <a:off x="259453" y="1466466"/>
            <a:ext cx="8630215" cy="4923821"/>
          </a:xfrm>
        </p:spPr>
        <p:txBody>
          <a:bodyPr>
            <a:normAutofit/>
          </a:bodyPr>
          <a:lstStyle/>
          <a:p>
            <a:pPr marL="514350" indent="-514350">
              <a:buFont typeface="+mj-lt"/>
              <a:buAutoNum type="arabicPeriod"/>
            </a:pPr>
            <a:r>
              <a:rPr lang="en-US" sz="2800" dirty="0" smtClean="0"/>
              <a:t>C programs are compiled using the </a:t>
            </a:r>
            <a:r>
              <a:rPr lang="en-US" sz="2800" dirty="0" err="1" smtClean="0"/>
              <a:t>gcc</a:t>
            </a:r>
            <a:r>
              <a:rPr lang="en-US" sz="2800" dirty="0" smtClean="0"/>
              <a:t> compiler</a:t>
            </a:r>
            <a:br>
              <a:rPr lang="en-US" sz="2800" dirty="0" smtClean="0"/>
            </a:br>
            <a:r>
              <a:rPr lang="en-US" sz="2000" dirty="0" smtClean="0">
                <a:latin typeface="Monaco"/>
                <a:cs typeface="Monaco"/>
              </a:rPr>
              <a:t>$</a:t>
            </a:r>
            <a:r>
              <a:rPr lang="en-US" sz="2000" baseline="0" dirty="0" smtClean="0">
                <a:latin typeface="Monaco"/>
                <a:cs typeface="Monaco"/>
              </a:rPr>
              <a:t> </a:t>
            </a:r>
            <a:r>
              <a:rPr lang="en-US" sz="2000" dirty="0" err="1" smtClean="0">
                <a:solidFill>
                  <a:srgbClr val="3366FF"/>
                </a:solidFill>
                <a:latin typeface="Monaco"/>
                <a:cs typeface="Monaco"/>
              </a:rPr>
              <a:t>gcc</a:t>
            </a:r>
            <a:r>
              <a:rPr lang="en-US" sz="2000" dirty="0" smtClean="0">
                <a:solidFill>
                  <a:srgbClr val="3366FF"/>
                </a:solidFill>
                <a:latin typeface="Monaco"/>
                <a:cs typeface="Monaco"/>
              </a:rPr>
              <a:t> </a:t>
            </a:r>
            <a:r>
              <a:rPr lang="en-US" sz="2000" dirty="0" err="1" smtClean="0">
                <a:solidFill>
                  <a:srgbClr val="3366FF"/>
                </a:solidFill>
                <a:latin typeface="Monaco"/>
                <a:cs typeface="Monaco"/>
              </a:rPr>
              <a:t>gcd.c</a:t>
            </a:r>
            <a:endParaRPr lang="en-US" sz="2000" dirty="0" smtClean="0">
              <a:solidFill>
                <a:srgbClr val="3366FF"/>
              </a:solidFill>
              <a:latin typeface="Monaco"/>
              <a:cs typeface="Monaco"/>
            </a:endParaRPr>
          </a:p>
          <a:p>
            <a:pPr marL="514350" indent="-514350">
              <a:buFont typeface="+mj-lt"/>
              <a:buAutoNum type="arabicPeriod"/>
            </a:pPr>
            <a:r>
              <a:rPr lang="en-US" sz="2800" dirty="0" smtClean="0"/>
              <a:t>To run a program, you must add ./ in front of its name; the</a:t>
            </a:r>
            <a:r>
              <a:rPr lang="en-US" sz="2800" baseline="0" dirty="0" smtClean="0"/>
              <a:t> </a:t>
            </a:r>
            <a:r>
              <a:rPr lang="en-US" sz="2800" dirty="0" smtClean="0"/>
              <a:t>default name used by </a:t>
            </a:r>
            <a:r>
              <a:rPr lang="en-US" sz="2800" dirty="0" err="1" smtClean="0"/>
              <a:t>gcc</a:t>
            </a:r>
            <a:r>
              <a:rPr lang="en-US" sz="2800" dirty="0" smtClean="0"/>
              <a:t> is </a:t>
            </a:r>
            <a:r>
              <a:rPr lang="en-US" sz="2800" dirty="0" err="1" smtClean="0"/>
              <a:t>a.out</a:t>
            </a:r>
            <a:endParaRPr lang="en-US" sz="2800" dirty="0" smtClean="0"/>
          </a:p>
          <a:p>
            <a:pPr marL="514350" indent="-514350">
              <a:buFont typeface="+mj-lt"/>
              <a:buAutoNum type="arabicPeriod"/>
            </a:pPr>
            <a:r>
              <a:rPr lang="en-US" sz="2800" dirty="0" smtClean="0"/>
              <a:t>Run the GCD program</a:t>
            </a:r>
            <a:br>
              <a:rPr lang="en-US" sz="2800" dirty="0" smtClean="0"/>
            </a:br>
            <a:r>
              <a:rPr lang="en-US" sz="2000" dirty="0" smtClean="0">
                <a:latin typeface="Monaco"/>
                <a:cs typeface="Monaco"/>
              </a:rPr>
              <a:t>$ </a:t>
            </a:r>
            <a:r>
              <a:rPr lang="en-US" sz="2000" dirty="0" smtClean="0">
                <a:solidFill>
                  <a:srgbClr val="0000FF"/>
                </a:solidFill>
                <a:latin typeface="Monaco"/>
                <a:cs typeface="Monaco"/>
              </a:rPr>
              <a:t>./</a:t>
            </a:r>
            <a:r>
              <a:rPr lang="en-US" sz="2000" dirty="0" err="1" smtClean="0">
                <a:solidFill>
                  <a:srgbClr val="0000FF"/>
                </a:solidFill>
                <a:latin typeface="Monaco"/>
                <a:cs typeface="Monaco"/>
              </a:rPr>
              <a:t>a.out</a:t>
            </a:r>
            <a:endParaRPr lang="en-US" sz="2000" dirty="0" smtClean="0">
              <a:solidFill>
                <a:srgbClr val="0000FF"/>
              </a:solidFill>
              <a:latin typeface="Monaco"/>
              <a:cs typeface="Monaco"/>
            </a:endParaRPr>
          </a:p>
          <a:p>
            <a:pPr marL="514350" indent="-514350">
              <a:buFont typeface="+mj-lt"/>
              <a:buAutoNum type="arabicPeriod"/>
            </a:pPr>
            <a:r>
              <a:rPr lang="en-US" sz="2800" dirty="0" smtClean="0"/>
              <a:t>Type in a pair of integers followed by the Enter key, for example:</a:t>
            </a:r>
            <a:br>
              <a:rPr lang="en-US" sz="2800" dirty="0" smtClean="0"/>
            </a:br>
            <a:r>
              <a:rPr lang="en-US" sz="2000" dirty="0" smtClean="0">
                <a:solidFill>
                  <a:srgbClr val="0000FF"/>
                </a:solidFill>
                <a:latin typeface="Monaco"/>
                <a:cs typeface="Monaco"/>
              </a:rPr>
              <a:t>58 24</a:t>
            </a:r>
            <a:endParaRPr lang="en-US" sz="2800" dirty="0" smtClean="0">
              <a:solidFill>
                <a:srgbClr val="0000FF"/>
              </a:solidFill>
              <a:latin typeface="Monaco"/>
              <a:cs typeface="Monaco"/>
            </a:endParaRPr>
          </a:p>
          <a:p>
            <a:pPr marL="514350" indent="-514350">
              <a:buFont typeface="+mj-lt"/>
              <a:buAutoNum type="arabicPeriod"/>
            </a:pPr>
            <a:r>
              <a:rPr lang="en-US" sz="2800" dirty="0" smtClean="0"/>
              <a:t>Repeat step 4 as many times as you like</a:t>
            </a:r>
          </a:p>
          <a:p>
            <a:pPr marL="514350" indent="-514350">
              <a:buFont typeface="+mj-lt"/>
              <a:buAutoNum type="arabicPeriod"/>
            </a:pPr>
            <a:r>
              <a:rPr lang="en-US" sz="2800" dirty="0" smtClean="0"/>
              <a:t>To quit the program, press Ctrl-D</a:t>
            </a:r>
          </a:p>
        </p:txBody>
      </p:sp>
      <p:pic>
        <p:nvPicPr>
          <p:cNvPr id="4" name="Picture 3"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r>
              <a:rPr lang="en-US" baseline="0" dirty="0" smtClean="0"/>
              <a:t>: Logging Out</a:t>
            </a:r>
            <a:endParaRPr lang="en-US" dirty="0"/>
          </a:p>
        </p:txBody>
      </p:sp>
      <p:sp>
        <p:nvSpPr>
          <p:cNvPr id="3" name="Content Placeholder 2"/>
          <p:cNvSpPr>
            <a:spLocks noGrp="1"/>
          </p:cNvSpPr>
          <p:nvPr>
            <p:ph idx="1"/>
          </p:nvPr>
        </p:nvSpPr>
        <p:spPr>
          <a:xfrm>
            <a:off x="259453" y="2177022"/>
            <a:ext cx="8630215" cy="4179327"/>
          </a:xfrm>
        </p:spPr>
        <p:txBody>
          <a:bodyPr/>
          <a:lstStyle/>
          <a:p>
            <a:pPr>
              <a:buNone/>
            </a:pPr>
            <a:r>
              <a:rPr lang="en-US" sz="2800" dirty="0" smtClean="0">
                <a:latin typeface="Monaco"/>
                <a:cs typeface="Monaco"/>
              </a:rPr>
              <a:t>$ </a:t>
            </a:r>
            <a:r>
              <a:rPr lang="en-US" sz="2800" dirty="0" smtClean="0">
                <a:solidFill>
                  <a:srgbClr val="0000FF"/>
                </a:solidFill>
                <a:latin typeface="Monaco"/>
                <a:cs typeface="Monaco"/>
              </a:rPr>
              <a:t>logout</a:t>
            </a:r>
          </a:p>
          <a:p>
            <a:pPr>
              <a:buNone/>
            </a:pPr>
            <a:r>
              <a:rPr lang="en-US" dirty="0" smtClean="0"/>
              <a:t>Logging out is important!</a:t>
            </a:r>
          </a:p>
        </p:txBody>
      </p:sp>
      <p:sp>
        <p:nvSpPr>
          <p:cNvPr id="4" name="TextBox 3"/>
          <p:cNvSpPr txBox="1"/>
          <p:nvPr/>
        </p:nvSpPr>
        <p:spPr>
          <a:xfrm>
            <a:off x="1829555" y="4233100"/>
            <a:ext cx="5488668"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smtClean="0"/>
              <a:t>To change your SoC password, go to:</a:t>
            </a:r>
          </a:p>
          <a:p>
            <a:r>
              <a:rPr lang="en-US" sz="2000" dirty="0">
                <a:hlinkClick r:id="rId3"/>
              </a:rPr>
              <a:t>https://mysoc.nus.edu.sg/~myacct/</a:t>
            </a:r>
            <a:r>
              <a:rPr lang="en-US" sz="2000" dirty="0" smtClean="0">
                <a:hlinkClick r:id="rId3"/>
              </a:rPr>
              <a:t>resetpass.cgi</a:t>
            </a:r>
            <a:endParaRPr lang="en-US" sz="2000" dirty="0" smtClean="0"/>
          </a:p>
        </p:txBody>
      </p:sp>
      <p:pic>
        <p:nvPicPr>
          <p:cNvPr id="5" name="Picture 4" descr="MC900383566.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a:t>
            </a:r>
            <a:endParaRPr lang="en-US" dirty="0"/>
          </a:p>
        </p:txBody>
      </p:sp>
      <p:sp>
        <p:nvSpPr>
          <p:cNvPr id="3" name="Content Placeholder 2"/>
          <p:cNvSpPr>
            <a:spLocks noGrp="1"/>
          </p:cNvSpPr>
          <p:nvPr>
            <p:ph idx="1"/>
          </p:nvPr>
        </p:nvSpPr>
        <p:spPr>
          <a:xfrm>
            <a:off x="259454" y="1303868"/>
            <a:ext cx="6886248" cy="5052482"/>
          </a:xfrm>
        </p:spPr>
        <p:txBody>
          <a:bodyPr/>
          <a:lstStyle/>
          <a:p>
            <a:r>
              <a:rPr lang="en-US" dirty="0" smtClean="0"/>
              <a:t>SoC printers accessed via network</a:t>
            </a:r>
          </a:p>
          <a:p>
            <a:pPr lvl="1"/>
            <a:r>
              <a:rPr lang="en-US" dirty="0" smtClean="0"/>
              <a:t>Usually</a:t>
            </a:r>
            <a:r>
              <a:rPr lang="en-US" baseline="0" dirty="0" smtClean="0"/>
              <a:t> through client desktop or notebook (Windows, Mac, Linux, </a:t>
            </a:r>
            <a:r>
              <a:rPr lang="en-US" baseline="0" dirty="0" err="1" smtClean="0"/>
              <a:t>etc</a:t>
            </a:r>
            <a:r>
              <a:rPr lang="en-US" baseline="0" dirty="0" smtClean="0"/>
              <a:t>)</a:t>
            </a:r>
          </a:p>
          <a:p>
            <a:pPr lvl="1"/>
            <a:r>
              <a:rPr lang="en-US" baseline="0" dirty="0" smtClean="0"/>
              <a:t>Also central Unix servers</a:t>
            </a:r>
          </a:p>
          <a:p>
            <a:r>
              <a:rPr lang="en-US" dirty="0" smtClean="0"/>
              <a:t>Print queue management only possible through central Unix servers</a:t>
            </a:r>
            <a:endParaRPr lang="en-US" baseline="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2612612603"/>
              </p:ext>
            </p:extLst>
          </p:nvPr>
        </p:nvGraphicFramePr>
        <p:xfrm>
          <a:off x="259453" y="4993400"/>
          <a:ext cx="8631238" cy="148336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Command</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err="1" smtClean="0">
                          <a:latin typeface="Monaco"/>
                          <a:cs typeface="Monaco"/>
                        </a:rPr>
                        <a:t>lpq</a:t>
                      </a:r>
                      <a:r>
                        <a:rPr lang="en-US" sz="1600" dirty="0" smtClean="0">
                          <a:latin typeface="Monaco"/>
                          <a:cs typeface="Monaco"/>
                        </a:rPr>
                        <a:t> –P&lt;printer&gt;</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Check</a:t>
                      </a:r>
                      <a:r>
                        <a:rPr lang="en-US" baseline="0" dirty="0" smtClean="0"/>
                        <a:t> print queue of specified printer</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err="1" smtClean="0">
                          <a:latin typeface="Monaco"/>
                          <a:cs typeface="Monaco"/>
                        </a:rPr>
                        <a:t>lprm</a:t>
                      </a:r>
                      <a:r>
                        <a:rPr lang="en-US" sz="1600" baseline="0" dirty="0" smtClean="0">
                          <a:latin typeface="Monaco"/>
                          <a:cs typeface="Monaco"/>
                        </a:rPr>
                        <a:t> –P&lt;printer&gt; &lt;id&gt;</a:t>
                      </a:r>
                      <a:endParaRPr lang="en-US" sz="1600" dirty="0">
                        <a:latin typeface="Monaco"/>
                        <a:cs typeface="Monaco"/>
                      </a:endParaRPr>
                    </a:p>
                  </a:txBody>
                  <a:tcPr anchor="b"/>
                </a:tc>
                <a:tc>
                  <a:txBody>
                    <a:bodyPr/>
                    <a:lstStyle/>
                    <a:p>
                      <a:r>
                        <a:rPr lang="en-US" dirty="0" smtClean="0"/>
                        <a:t>Remove</a:t>
                      </a:r>
                      <a:r>
                        <a:rPr lang="en-US" baseline="0" dirty="0" smtClean="0"/>
                        <a:t> job id from specified printer</a:t>
                      </a:r>
                      <a:endParaRPr lang="en-US" dirty="0"/>
                    </a:p>
                  </a:txBody>
                  <a:tcPr/>
                </a:tc>
              </a:tr>
              <a:tr h="370840">
                <a:tc>
                  <a:txBody>
                    <a:bodyPr/>
                    <a:lstStyle/>
                    <a:p>
                      <a:r>
                        <a:rPr lang="en-US" sz="1600" dirty="0" err="1" smtClean="0">
                          <a:latin typeface="Monaco"/>
                          <a:cs typeface="Monaco"/>
                        </a:rPr>
                        <a:t>pusage</a:t>
                      </a:r>
                      <a:endParaRPr lang="en-US" sz="1600" dirty="0">
                        <a:latin typeface="Monaco"/>
                        <a:cs typeface="Monaco"/>
                      </a:endParaRPr>
                    </a:p>
                  </a:txBody>
                  <a:tcPr anchor="b"/>
                </a:tc>
                <a:tc>
                  <a:txBody>
                    <a:bodyPr/>
                    <a:lstStyle/>
                    <a:p>
                      <a:r>
                        <a:rPr lang="en-US" dirty="0" smtClean="0"/>
                        <a:t>Check print quota</a:t>
                      </a:r>
                      <a:endParaRPr lang="en-US" dirty="0"/>
                    </a:p>
                  </a:txBody>
                  <a:tcPr/>
                </a:tc>
              </a:tr>
            </a:tbl>
          </a:graphicData>
        </a:graphic>
      </p:graphicFrame>
      <p:pic>
        <p:nvPicPr>
          <p:cNvPr id="6" name="Picture 5" descr="IMG_20100730_142045.jpg"/>
          <p:cNvPicPr>
            <a:picLocks noChangeAspect="1"/>
          </p:cNvPicPr>
          <p:nvPr/>
        </p:nvPicPr>
        <p:blipFill>
          <a:blip r:embed="rId3">
            <a:extLst>
              <a:ext uri="{BEBA8EAE-BF5A-486C-A8C5-ECC9F3942E4B}">
                <a14:imgProps xmlns:a14="http://schemas.microsoft.com/office/drawing/2010/main">
                  <a14:imgLayer r:embed="rId4">
                    <a14:imgEffect>
                      <a14:brightnessContrast bright="35000" contrast="-20000"/>
                    </a14:imgEffect>
                  </a14:imgLayer>
                </a14:imgProps>
              </a:ext>
            </a:extLst>
          </a:blip>
          <a:stretch>
            <a:fillRect/>
          </a:stretch>
        </p:blipFill>
        <p:spPr>
          <a:xfrm>
            <a:off x="7146724" y="1303868"/>
            <a:ext cx="1743967" cy="1307976"/>
          </a:xfrm>
          <a:prstGeom prst="rect">
            <a:avLst/>
          </a:prstGeom>
          <a:ln>
            <a:solidFill>
              <a:schemeClr val="bg2"/>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36734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Disk Usage</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746657044"/>
              </p:ext>
            </p:extLst>
          </p:nvPr>
        </p:nvGraphicFramePr>
        <p:xfrm>
          <a:off x="258430" y="2180194"/>
          <a:ext cx="8631238" cy="296672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Command</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latin typeface="Monaco"/>
                          <a:cs typeface="Monaco"/>
                        </a:rPr>
                        <a:t>quota</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Check disk quota</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latin typeface="Monaco"/>
                          <a:cs typeface="Monaco"/>
                        </a:rPr>
                        <a:t>du</a:t>
                      </a:r>
                      <a:endParaRPr lang="en-US" sz="1600" dirty="0">
                        <a:latin typeface="Monaco"/>
                        <a:cs typeface="Monaco"/>
                      </a:endParaRPr>
                    </a:p>
                  </a:txBody>
                  <a:tcPr anchor="b"/>
                </a:tc>
                <a:tc>
                  <a:txBody>
                    <a:bodyPr/>
                    <a:lstStyle/>
                    <a:p>
                      <a:r>
                        <a:rPr lang="en-US" dirty="0" smtClean="0"/>
                        <a:t>Check</a:t>
                      </a:r>
                      <a:r>
                        <a:rPr lang="en-US" baseline="0" dirty="0" smtClean="0"/>
                        <a:t> disk usage in each subdirectory</a:t>
                      </a:r>
                      <a:endParaRPr lang="en-US" dirty="0"/>
                    </a:p>
                  </a:txBody>
                  <a:tcPr/>
                </a:tc>
              </a:tr>
              <a:tr h="370840">
                <a:tc>
                  <a:txBody>
                    <a:bodyPr/>
                    <a:lstStyle/>
                    <a:p>
                      <a:r>
                        <a:rPr lang="en-US" sz="1600" dirty="0" smtClean="0">
                          <a:latin typeface="Monaco"/>
                          <a:cs typeface="Monaco"/>
                        </a:rPr>
                        <a:t>du –s</a:t>
                      </a:r>
                      <a:r>
                        <a:rPr lang="en-US" sz="1600" baseline="0" dirty="0" smtClean="0">
                          <a:latin typeface="Monaco"/>
                          <a:cs typeface="Monaco"/>
                        </a:rPr>
                        <a:t> *</a:t>
                      </a:r>
                      <a:endParaRPr lang="en-US" sz="1600" dirty="0">
                        <a:latin typeface="Monaco"/>
                        <a:cs typeface="Monaco"/>
                      </a:endParaRPr>
                    </a:p>
                  </a:txBody>
                  <a:tcPr anchor="b"/>
                </a:tc>
                <a:tc>
                  <a:txBody>
                    <a:bodyPr/>
                    <a:lstStyle/>
                    <a:p>
                      <a:r>
                        <a:rPr lang="en-US" dirty="0" smtClean="0"/>
                        <a:t>Like</a:t>
                      </a:r>
                      <a:r>
                        <a:rPr lang="en-US" baseline="0" dirty="0" smtClean="0"/>
                        <a:t> above, but summarize at specified directories</a:t>
                      </a:r>
                      <a:endParaRPr lang="en-US" dirty="0"/>
                    </a:p>
                  </a:txBody>
                  <a:tcPr/>
                </a:tc>
              </a:tr>
              <a:tr h="370840">
                <a:tc>
                  <a:txBody>
                    <a:bodyPr/>
                    <a:lstStyle/>
                    <a:p>
                      <a:r>
                        <a:rPr lang="en-US" sz="1600" dirty="0" smtClean="0">
                          <a:latin typeface="Monaco"/>
                          <a:cs typeface="Monaco"/>
                        </a:rPr>
                        <a:t>find …</a:t>
                      </a:r>
                      <a:endParaRPr lang="en-US" sz="1600" dirty="0">
                        <a:latin typeface="Monaco"/>
                        <a:cs typeface="Monaco"/>
                      </a:endParaRPr>
                    </a:p>
                  </a:txBody>
                  <a:tcPr anchor="b"/>
                </a:tc>
                <a:tc>
                  <a:txBody>
                    <a:bodyPr/>
                    <a:lstStyle/>
                    <a:p>
                      <a:r>
                        <a:rPr lang="en-US" dirty="0" smtClean="0"/>
                        <a:t>Find files</a:t>
                      </a:r>
                      <a:endParaRPr lang="en-US" dirty="0"/>
                    </a:p>
                  </a:txBody>
                  <a:tcPr/>
                </a:tc>
              </a:tr>
              <a:tr h="370840">
                <a:tc>
                  <a:txBody>
                    <a:bodyPr/>
                    <a:lstStyle/>
                    <a:p>
                      <a:r>
                        <a:rPr lang="en-US" sz="1600" dirty="0" err="1" smtClean="0">
                          <a:latin typeface="Monaco"/>
                          <a:cs typeface="Monaco"/>
                        </a:rPr>
                        <a:t>chmod</a:t>
                      </a:r>
                      <a:r>
                        <a:rPr lang="en-US" sz="1600" dirty="0" smtClean="0">
                          <a:latin typeface="Monaco"/>
                          <a:cs typeface="Monaco"/>
                        </a:rPr>
                        <a:t> …</a:t>
                      </a:r>
                      <a:endParaRPr lang="en-US" sz="1600" dirty="0">
                        <a:latin typeface="Monaco"/>
                        <a:cs typeface="Monaco"/>
                      </a:endParaRPr>
                    </a:p>
                  </a:txBody>
                  <a:tcPr anchor="b"/>
                </a:tc>
                <a:tc>
                  <a:txBody>
                    <a:bodyPr/>
                    <a:lstStyle/>
                    <a:p>
                      <a:r>
                        <a:rPr lang="en-US" dirty="0" smtClean="0"/>
                        <a:t>Modify file permissions</a:t>
                      </a:r>
                      <a:endParaRPr lang="en-US" dirty="0"/>
                    </a:p>
                  </a:txBody>
                  <a:tcPr/>
                </a:tc>
              </a:tr>
              <a:tr h="370840">
                <a:tc>
                  <a:txBody>
                    <a:bodyPr/>
                    <a:lstStyle/>
                    <a:p>
                      <a:r>
                        <a:rPr lang="en-US" sz="1600" dirty="0" err="1" smtClean="0">
                          <a:latin typeface="Monaco"/>
                          <a:cs typeface="Monaco"/>
                        </a:rPr>
                        <a:t>ps</a:t>
                      </a:r>
                      <a:r>
                        <a:rPr lang="en-US" sz="1600" dirty="0" smtClean="0">
                          <a:latin typeface="Monaco"/>
                          <a:cs typeface="Monaco"/>
                        </a:rPr>
                        <a:t> …</a:t>
                      </a:r>
                      <a:endParaRPr lang="en-US" sz="1600" dirty="0">
                        <a:latin typeface="Monaco"/>
                        <a:cs typeface="Monaco"/>
                      </a:endParaRPr>
                    </a:p>
                  </a:txBody>
                  <a:tcPr anchor="b"/>
                </a:tc>
                <a:tc>
                  <a:txBody>
                    <a:bodyPr/>
                    <a:lstStyle/>
                    <a:p>
                      <a:r>
                        <a:rPr lang="en-US" dirty="0" smtClean="0"/>
                        <a:t>List processes</a:t>
                      </a:r>
                      <a:endParaRPr lang="en-US" dirty="0"/>
                    </a:p>
                  </a:txBody>
                  <a:tcPr/>
                </a:tc>
              </a:tr>
              <a:tr h="370840">
                <a:tc>
                  <a:txBody>
                    <a:bodyPr/>
                    <a:lstStyle/>
                    <a:p>
                      <a:r>
                        <a:rPr lang="en-US" sz="1600" dirty="0" smtClean="0">
                          <a:latin typeface="Monaco"/>
                          <a:cs typeface="Monaco"/>
                        </a:rPr>
                        <a:t>kill …</a:t>
                      </a:r>
                      <a:endParaRPr lang="en-US" sz="1600" dirty="0">
                        <a:latin typeface="Monaco"/>
                        <a:cs typeface="Monaco"/>
                      </a:endParaRPr>
                    </a:p>
                  </a:txBody>
                  <a:tcPr anchor="b"/>
                </a:tc>
                <a:tc>
                  <a:txBody>
                    <a:bodyPr/>
                    <a:lstStyle/>
                    <a:p>
                      <a:r>
                        <a:rPr lang="en-US" dirty="0" smtClean="0"/>
                        <a:t>Kill process</a:t>
                      </a:r>
                      <a:endParaRPr lang="en-US" dirty="0"/>
                    </a:p>
                  </a:txBody>
                  <a:tcPr/>
                </a:tc>
              </a:tr>
            </a:tbl>
          </a:graphicData>
        </a:graphic>
      </p:graphicFrame>
    </p:spTree>
    <p:extLst>
      <p:ext uri="{BB962C8B-B14F-4D97-AF65-F5344CB8AC3E}">
        <p14:creationId xmlns:p14="http://schemas.microsoft.com/office/powerpoint/2010/main" val="16102025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Redirection</a:t>
            </a:r>
            <a:endParaRPr lang="en-US" dirty="0"/>
          </a:p>
        </p:txBody>
      </p:sp>
      <p:sp>
        <p:nvSpPr>
          <p:cNvPr id="3" name="Content Placeholder 2"/>
          <p:cNvSpPr>
            <a:spLocks noGrp="1"/>
          </p:cNvSpPr>
          <p:nvPr>
            <p:ph idx="1"/>
          </p:nvPr>
        </p:nvSpPr>
        <p:spPr>
          <a:xfrm>
            <a:off x="259453" y="1802770"/>
            <a:ext cx="8630215" cy="4229398"/>
          </a:xfrm>
        </p:spPr>
        <p:txBody>
          <a:bodyPr/>
          <a:lstStyle/>
          <a:p>
            <a:r>
              <a:rPr lang="en-US" dirty="0" smtClean="0"/>
              <a:t>Redirection:</a:t>
            </a:r>
          </a:p>
          <a:p>
            <a:r>
              <a:rPr lang="en-US" dirty="0"/>
              <a:t>	</a:t>
            </a:r>
            <a:r>
              <a:rPr lang="en-US" sz="2800" dirty="0" smtClean="0">
                <a:latin typeface="Monaco"/>
                <a:cs typeface="Monaco"/>
              </a:rPr>
              <a:t>$ sort &lt; </a:t>
            </a:r>
            <a:r>
              <a:rPr lang="en-US" sz="2800" dirty="0" err="1" smtClean="0">
                <a:latin typeface="Monaco"/>
                <a:cs typeface="Monaco"/>
              </a:rPr>
              <a:t>wordlist.txt</a:t>
            </a:r>
            <a:r>
              <a:rPr lang="en-US" sz="2800" dirty="0" smtClean="0">
                <a:latin typeface="Monaco"/>
                <a:cs typeface="Monaco"/>
              </a:rPr>
              <a:t> &gt; </a:t>
            </a:r>
            <a:r>
              <a:rPr lang="en-US" sz="2800" dirty="0" err="1" smtClean="0">
                <a:latin typeface="Monaco"/>
                <a:cs typeface="Monaco"/>
              </a:rPr>
              <a:t>sorted.txt</a:t>
            </a:r>
            <a:endParaRPr lang="en-US" dirty="0" smtClean="0">
              <a:latin typeface="Monaco"/>
              <a:cs typeface="Monaco"/>
            </a:endParaRPr>
          </a:p>
          <a:p>
            <a:r>
              <a:rPr lang="en-US" dirty="0" smtClean="0"/>
              <a:t>Pipes:</a:t>
            </a:r>
          </a:p>
          <a:p>
            <a:r>
              <a:rPr lang="en-US" dirty="0"/>
              <a:t>	</a:t>
            </a:r>
            <a:r>
              <a:rPr lang="en-US" sz="2800" dirty="0" smtClean="0">
                <a:latin typeface="Monaco"/>
                <a:cs typeface="Monaco"/>
              </a:rPr>
              <a:t>$ cat </a:t>
            </a:r>
            <a:r>
              <a:rPr lang="en-US" sz="2800" dirty="0" err="1" smtClean="0">
                <a:latin typeface="Monaco"/>
                <a:cs typeface="Monaco"/>
              </a:rPr>
              <a:t>wordlist.txt</a:t>
            </a:r>
            <a:r>
              <a:rPr lang="en-US" sz="2800" dirty="0" smtClean="0">
                <a:latin typeface="Monaco"/>
                <a:cs typeface="Monaco"/>
              </a:rPr>
              <a:t> | sort | less</a:t>
            </a:r>
            <a:endParaRPr lang="en-US" dirty="0" smtClean="0">
              <a:latin typeface="Monaco"/>
              <a:cs typeface="Monaco"/>
            </a:endParaRPr>
          </a:p>
          <a:p>
            <a:endParaRPr lang="en-US" dirty="0"/>
          </a:p>
        </p:txBody>
      </p:sp>
    </p:spTree>
    <p:extLst>
      <p:ext uri="{BB962C8B-B14F-4D97-AF65-F5344CB8AC3E}">
        <p14:creationId xmlns:p14="http://schemas.microsoft.com/office/powerpoint/2010/main" val="2356895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Initialization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6098525"/>
              </p:ext>
            </p:extLst>
          </p:nvPr>
        </p:nvGraphicFramePr>
        <p:xfrm>
          <a:off x="258430" y="1621584"/>
          <a:ext cx="8631238" cy="1112520"/>
        </p:xfrm>
        <a:graphic>
          <a:graphicData uri="http://schemas.openxmlformats.org/drawingml/2006/table">
            <a:tbl>
              <a:tblPr firstRow="1" bandRow="1">
                <a:tableStyleId>{2D5ABB26-0587-4C30-8999-92F81FD0307C}</a:tableStyleId>
              </a:tblPr>
              <a:tblGrid>
                <a:gridCol w="3082823"/>
                <a:gridCol w="5548415"/>
              </a:tblGrid>
              <a:tr h="370840">
                <a:tc>
                  <a:txBody>
                    <a:bodyPr/>
                    <a:lstStyle/>
                    <a:p>
                      <a:r>
                        <a:rPr lang="en-US" b="1" dirty="0" smtClean="0"/>
                        <a:t>File</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1" dirty="0" smtClean="0"/>
                        <a:t>Description</a:t>
                      </a:r>
                      <a:endParaRPr lang="en-US" b="1"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latin typeface="Monaco"/>
                          <a:cs typeface="Monaco"/>
                        </a:rPr>
                        <a:t>~/.profile</a:t>
                      </a:r>
                      <a:endParaRPr lang="en-US" sz="1600" dirty="0">
                        <a:latin typeface="Monaco"/>
                        <a:cs typeface="Monaco"/>
                      </a:endParaRPr>
                    </a:p>
                  </a:txBody>
                  <a:tcPr anchor="b">
                    <a:lnT w="12700" cap="flat" cmpd="sng" algn="ctr">
                      <a:solidFill>
                        <a:scrgbClr r="0" g="0" b="0"/>
                      </a:solidFill>
                      <a:prstDash val="solid"/>
                      <a:round/>
                      <a:headEnd type="none" w="med" len="med"/>
                      <a:tailEnd type="none" w="med" len="med"/>
                    </a:lnT>
                  </a:tcPr>
                </a:tc>
                <a:tc>
                  <a:txBody>
                    <a:bodyPr/>
                    <a:lstStyle/>
                    <a:p>
                      <a:r>
                        <a:rPr lang="en-US" dirty="0" smtClean="0"/>
                        <a:t>Executed for</a:t>
                      </a:r>
                      <a:r>
                        <a:rPr lang="en-US" baseline="0" dirty="0" smtClean="0"/>
                        <a:t> login shells</a:t>
                      </a:r>
                      <a:endParaRPr lang="en-US"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latin typeface="Monaco"/>
                          <a:cs typeface="Monaco"/>
                        </a:rPr>
                        <a:t>~/.</a:t>
                      </a:r>
                      <a:r>
                        <a:rPr lang="en-US" sz="1600" dirty="0" err="1" smtClean="0">
                          <a:latin typeface="Monaco"/>
                          <a:cs typeface="Monaco"/>
                        </a:rPr>
                        <a:t>bashrc</a:t>
                      </a:r>
                      <a:endParaRPr lang="en-US" sz="1600" dirty="0">
                        <a:latin typeface="Monaco"/>
                        <a:cs typeface="Monaco"/>
                      </a:endParaRPr>
                    </a:p>
                  </a:txBody>
                  <a:tcPr anchor="b"/>
                </a:tc>
                <a:tc>
                  <a:txBody>
                    <a:bodyPr/>
                    <a:lstStyle/>
                    <a:p>
                      <a:r>
                        <a:rPr lang="en-US" dirty="0" smtClean="0"/>
                        <a:t>Executed for interactive</a:t>
                      </a:r>
                      <a:r>
                        <a:rPr lang="en-US" baseline="0" dirty="0" smtClean="0"/>
                        <a:t> non-login shells</a:t>
                      </a:r>
                      <a:endParaRPr lang="en-US" dirty="0"/>
                    </a:p>
                  </a:txBody>
                  <a:tcPr/>
                </a:tc>
              </a:tr>
            </a:tbl>
          </a:graphicData>
        </a:graphic>
      </p:graphicFrame>
      <p:sp>
        <p:nvSpPr>
          <p:cNvPr id="5" name="Text Placeholder 4"/>
          <p:cNvSpPr>
            <a:spLocks noGrp="1"/>
          </p:cNvSpPr>
          <p:nvPr>
            <p:ph type="body" idx="4294967295"/>
          </p:nvPr>
        </p:nvSpPr>
        <p:spPr>
          <a:xfrm>
            <a:off x="259453" y="3293361"/>
            <a:ext cx="8630215" cy="2445449"/>
          </a:xfrm>
        </p:spPr>
        <p:txBody>
          <a:bodyPr/>
          <a:lstStyle/>
          <a:p>
            <a:r>
              <a:rPr lang="en-US" dirty="0" smtClean="0"/>
              <a:t>Used to setup the shell environment</a:t>
            </a:r>
          </a:p>
          <a:p>
            <a:r>
              <a:rPr lang="en-US" dirty="0" smtClean="0"/>
              <a:t>Examples:</a:t>
            </a:r>
          </a:p>
          <a:p>
            <a:pPr lvl="1"/>
            <a:r>
              <a:rPr lang="en-US" dirty="0" smtClean="0"/>
              <a:t>Setting of $PATH</a:t>
            </a:r>
          </a:p>
          <a:p>
            <a:pPr lvl="1"/>
            <a:r>
              <a:rPr lang="en-US" dirty="0" smtClean="0"/>
              <a:t>Setting command aliases</a:t>
            </a:r>
          </a:p>
        </p:txBody>
      </p:sp>
    </p:spTree>
    <p:extLst>
      <p:ext uri="{BB962C8B-B14F-4D97-AF65-F5344CB8AC3E}">
        <p14:creationId xmlns:p14="http://schemas.microsoft.com/office/powerpoint/2010/main" val="2115740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Setup Your Webpage</a:t>
            </a:r>
            <a:endParaRPr lang="en-US" dirty="0"/>
          </a:p>
        </p:txBody>
      </p:sp>
      <p:sp>
        <p:nvSpPr>
          <p:cNvPr id="3" name="Content Placeholder 2"/>
          <p:cNvSpPr>
            <a:spLocks noGrp="1"/>
          </p:cNvSpPr>
          <p:nvPr>
            <p:ph idx="1"/>
          </p:nvPr>
        </p:nvSpPr>
        <p:spPr>
          <a:xfrm>
            <a:off x="259453" y="1303868"/>
            <a:ext cx="8630215" cy="4199162"/>
          </a:xfrm>
        </p:spPr>
        <p:txBody>
          <a:bodyPr>
            <a:normAutofit/>
          </a:bodyPr>
          <a:lstStyle/>
          <a:p>
            <a:r>
              <a:rPr lang="en-US" dirty="0" smtClean="0"/>
              <a:t>Create </a:t>
            </a:r>
            <a:r>
              <a:rPr lang="en-US" dirty="0" err="1" smtClean="0"/>
              <a:t>public_html</a:t>
            </a:r>
            <a:r>
              <a:rPr lang="en-US" dirty="0" smtClean="0"/>
              <a:t>:</a:t>
            </a:r>
          </a:p>
          <a:p>
            <a:r>
              <a:rPr lang="en-US" dirty="0"/>
              <a:t>	</a:t>
            </a:r>
            <a:r>
              <a:rPr lang="en-US" sz="2800" dirty="0" smtClean="0">
                <a:latin typeface="Monaco"/>
                <a:cs typeface="Monaco"/>
              </a:rPr>
              <a:t>$ </a:t>
            </a:r>
            <a:r>
              <a:rPr lang="en-US" sz="2800" dirty="0" err="1" smtClean="0">
                <a:latin typeface="Monaco"/>
                <a:cs typeface="Monaco"/>
              </a:rPr>
              <a:t>mkdir</a:t>
            </a:r>
            <a:r>
              <a:rPr lang="en-US" sz="2800" dirty="0" smtClean="0">
                <a:latin typeface="Monaco"/>
                <a:cs typeface="Monaco"/>
              </a:rPr>
              <a:t> ~/</a:t>
            </a:r>
            <a:r>
              <a:rPr lang="en-US" sz="2800" dirty="0" err="1" smtClean="0">
                <a:latin typeface="Monaco"/>
                <a:cs typeface="Monaco"/>
              </a:rPr>
              <a:t>public_html</a:t>
            </a:r>
            <a:endParaRPr lang="en-US" dirty="0" smtClean="0">
              <a:latin typeface="Monaco"/>
              <a:cs typeface="Monaco"/>
            </a:endParaRPr>
          </a:p>
          <a:p>
            <a:r>
              <a:rPr lang="en-US" dirty="0" smtClean="0"/>
              <a:t>Set the right permissions:</a:t>
            </a:r>
          </a:p>
          <a:p>
            <a:r>
              <a:rPr lang="en-US" dirty="0"/>
              <a:t>	</a:t>
            </a:r>
            <a:r>
              <a:rPr lang="en-US" sz="2800" dirty="0" smtClean="0">
                <a:latin typeface="Monaco"/>
                <a:cs typeface="Monaco"/>
              </a:rPr>
              <a:t>$ </a:t>
            </a:r>
            <a:r>
              <a:rPr lang="en-US" sz="2800" dirty="0" err="1" smtClean="0">
                <a:latin typeface="Monaco"/>
                <a:cs typeface="Monaco"/>
              </a:rPr>
              <a:t>chmod</a:t>
            </a:r>
            <a:r>
              <a:rPr lang="en-US" sz="2800" dirty="0" smtClean="0">
                <a:latin typeface="Monaco"/>
                <a:cs typeface="Monaco"/>
              </a:rPr>
              <a:t> 711 ~ ~/</a:t>
            </a:r>
            <a:r>
              <a:rPr lang="en-US" sz="2800" dirty="0" err="1" smtClean="0">
                <a:latin typeface="Monaco"/>
                <a:cs typeface="Monaco"/>
              </a:rPr>
              <a:t>public_html</a:t>
            </a:r>
            <a:endParaRPr lang="en-US" sz="2800" dirty="0" smtClean="0">
              <a:latin typeface="Monaco"/>
              <a:cs typeface="Monaco"/>
            </a:endParaRPr>
          </a:p>
          <a:p>
            <a:r>
              <a:rPr lang="en-US" dirty="0" smtClean="0"/>
              <a:t>Put up a default </a:t>
            </a:r>
            <a:r>
              <a:rPr lang="en-US" dirty="0" err="1" smtClean="0"/>
              <a:t>index.html</a:t>
            </a:r>
            <a:r>
              <a:rPr lang="en-US" dirty="0" smtClean="0"/>
              <a:t>:</a:t>
            </a:r>
          </a:p>
          <a:p>
            <a:r>
              <a:rPr lang="en-US" dirty="0"/>
              <a:t>	</a:t>
            </a:r>
            <a:r>
              <a:rPr lang="en-US" sz="2800" dirty="0" smtClean="0">
                <a:latin typeface="Monaco"/>
                <a:cs typeface="Monaco"/>
              </a:rPr>
              <a:t>$ </a:t>
            </a:r>
            <a:r>
              <a:rPr lang="en-US" sz="2800" dirty="0" err="1" smtClean="0">
                <a:latin typeface="Monaco"/>
                <a:cs typeface="Monaco"/>
              </a:rPr>
              <a:t>cp</a:t>
            </a:r>
            <a:r>
              <a:rPr lang="en-US" sz="2800" dirty="0" smtClean="0">
                <a:latin typeface="Monaco"/>
                <a:cs typeface="Monaco"/>
              </a:rPr>
              <a:t> </a:t>
            </a:r>
            <a:r>
              <a:rPr lang="en-US" sz="2800" dirty="0" err="1" smtClean="0">
                <a:latin typeface="Monaco"/>
                <a:cs typeface="Monaco"/>
              </a:rPr>
              <a:t>index.html</a:t>
            </a:r>
            <a:r>
              <a:rPr lang="en-US" sz="2800" dirty="0" smtClean="0">
                <a:latin typeface="Monaco"/>
                <a:cs typeface="Monaco"/>
              </a:rPr>
              <a:t> ~/</a:t>
            </a:r>
            <a:r>
              <a:rPr lang="en-US" sz="2800" dirty="0" err="1" smtClean="0">
                <a:latin typeface="Monaco"/>
                <a:cs typeface="Monaco"/>
              </a:rPr>
              <a:t>public_html</a:t>
            </a:r>
            <a:endParaRPr lang="en-US" dirty="0" smtClean="0">
              <a:latin typeface="Monaco"/>
              <a:cs typeface="Monaco"/>
            </a:endParaRPr>
          </a:p>
          <a:p>
            <a:r>
              <a:rPr lang="en-US" dirty="0"/>
              <a:t>	</a:t>
            </a:r>
            <a:r>
              <a:rPr lang="en-US" sz="2800" dirty="0" smtClean="0">
                <a:latin typeface="Monaco"/>
                <a:cs typeface="Monaco"/>
              </a:rPr>
              <a:t>$ </a:t>
            </a:r>
            <a:r>
              <a:rPr lang="en-US" sz="2800" dirty="0" err="1" smtClean="0">
                <a:latin typeface="Monaco"/>
                <a:cs typeface="Monaco"/>
              </a:rPr>
              <a:t>chmod</a:t>
            </a:r>
            <a:r>
              <a:rPr lang="en-US" sz="2800" dirty="0" smtClean="0">
                <a:latin typeface="Monaco"/>
                <a:cs typeface="Monaco"/>
              </a:rPr>
              <a:t> 644 ~/</a:t>
            </a:r>
            <a:r>
              <a:rPr lang="en-US" sz="2800" dirty="0" err="1" smtClean="0">
                <a:latin typeface="Monaco"/>
                <a:cs typeface="Monaco"/>
              </a:rPr>
              <a:t>public_html</a:t>
            </a:r>
            <a:r>
              <a:rPr lang="en-US" sz="2800" dirty="0" smtClean="0">
                <a:latin typeface="Monaco"/>
                <a:cs typeface="Monaco"/>
              </a:rPr>
              <a:t>/</a:t>
            </a:r>
            <a:r>
              <a:rPr lang="en-US" sz="2800" dirty="0" err="1" smtClean="0">
                <a:latin typeface="Monaco"/>
                <a:cs typeface="Monaco"/>
              </a:rPr>
              <a:t>index.html</a:t>
            </a:r>
            <a:endParaRPr lang="en-US" dirty="0" smtClean="0">
              <a:latin typeface="Monaco"/>
              <a:cs typeface="Monaco"/>
            </a:endParaRPr>
          </a:p>
        </p:txBody>
      </p:sp>
      <p:pic>
        <p:nvPicPr>
          <p:cNvPr id="4" name="Picture 3" descr="MC900303581.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568" y="1303868"/>
            <a:ext cx="1816100" cy="1790700"/>
          </a:xfrm>
          <a:prstGeom prst="rect">
            <a:avLst/>
          </a:prstGeom>
        </p:spPr>
      </p:pic>
      <p:pic>
        <p:nvPicPr>
          <p:cNvPr id="5" name="Picture 4"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extLst>
      <p:ext uri="{BB962C8B-B14F-4D97-AF65-F5344CB8AC3E}">
        <p14:creationId xmlns:p14="http://schemas.microsoft.com/office/powerpoint/2010/main" val="24645466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Unix on Your Own</a:t>
            </a:r>
            <a:endParaRPr lang="en-US" dirty="0"/>
          </a:p>
        </p:txBody>
      </p:sp>
      <p:sp>
        <p:nvSpPr>
          <p:cNvPr id="6" name="TextBox 5"/>
          <p:cNvSpPr txBox="1"/>
          <p:nvPr/>
        </p:nvSpPr>
        <p:spPr>
          <a:xfrm>
            <a:off x="3640667" y="6035404"/>
            <a:ext cx="1883674" cy="369332"/>
          </a:xfrm>
          <a:prstGeom prst="rect">
            <a:avLst/>
          </a:prstGeom>
          <a:noFill/>
        </p:spPr>
        <p:txBody>
          <a:bodyPr wrap="none" rtlCol="0">
            <a:spAutoFit/>
          </a:bodyPr>
          <a:lstStyle/>
          <a:p>
            <a:r>
              <a:rPr lang="en-US" dirty="0" err="1" smtClean="0"/>
              <a:t>www.ubuntu.com</a:t>
            </a:r>
            <a:endParaRPr lang="en-US" dirty="0"/>
          </a:p>
        </p:txBody>
      </p:sp>
      <p:pic>
        <p:nvPicPr>
          <p:cNvPr id="4" name="Picture 3" descr="Screen Shot 2014-08-03 at 1.03.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474" y="1510632"/>
            <a:ext cx="6006504" cy="4693578"/>
          </a:xfrm>
          <a:prstGeom prst="rect">
            <a:avLst/>
          </a:prstGeom>
        </p:spPr>
      </p:pic>
    </p:spTree>
    <p:extLst>
      <p:ext uri="{BB962C8B-B14F-4D97-AF65-F5344CB8AC3E}">
        <p14:creationId xmlns:p14="http://schemas.microsoft.com/office/powerpoint/2010/main" val="17239775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on a Mac</a:t>
            </a:r>
            <a:endParaRPr lang="en-US" dirty="0"/>
          </a:p>
        </p:txBody>
      </p:sp>
      <p:sp>
        <p:nvSpPr>
          <p:cNvPr id="3" name="Content Placeholder 2"/>
          <p:cNvSpPr>
            <a:spLocks noGrp="1"/>
          </p:cNvSpPr>
          <p:nvPr>
            <p:ph idx="1"/>
          </p:nvPr>
        </p:nvSpPr>
        <p:spPr>
          <a:xfrm>
            <a:off x="259453" y="1303868"/>
            <a:ext cx="8630215" cy="5052482"/>
          </a:xfrm>
        </p:spPr>
        <p:txBody>
          <a:bodyPr/>
          <a:lstStyle/>
          <a:p>
            <a:r>
              <a:rPr lang="en-US" dirty="0" smtClean="0"/>
              <a:t>OS X is every bit Unix.</a:t>
            </a:r>
          </a:p>
          <a:p>
            <a:r>
              <a:rPr lang="en-US" dirty="0" smtClean="0"/>
              <a:t>Development tools in </a:t>
            </a:r>
            <a:r>
              <a:rPr lang="en-US" dirty="0" err="1" smtClean="0"/>
              <a:t>Xcode</a:t>
            </a:r>
            <a:r>
              <a:rPr lang="en-US" dirty="0" smtClean="0"/>
              <a:t>.</a:t>
            </a:r>
          </a:p>
        </p:txBody>
      </p:sp>
      <p:pic>
        <p:nvPicPr>
          <p:cNvPr id="5" name="Picture 4" descr="Screen Shot 2013-07-26 at 7.09.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652" y="3232549"/>
            <a:ext cx="4451416" cy="3123801"/>
          </a:xfrm>
          <a:prstGeom prst="rect">
            <a:avLst/>
          </a:prstGeom>
        </p:spPr>
      </p:pic>
      <p:pic>
        <p:nvPicPr>
          <p:cNvPr id="7" name="Picture 6" descr="IMAG2077 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41" y="3419007"/>
            <a:ext cx="2431959" cy="2431959"/>
          </a:xfrm>
          <a:prstGeom prst="rect">
            <a:avLst/>
          </a:prstGeom>
        </p:spPr>
      </p:pic>
    </p:spTree>
    <p:extLst>
      <p:ext uri="{BB962C8B-B14F-4D97-AF65-F5344CB8AC3E}">
        <p14:creationId xmlns:p14="http://schemas.microsoft.com/office/powerpoint/2010/main" val="32198252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Websites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Secure </a:t>
            </a:r>
            <a:r>
              <a:rPr lang="en-US" dirty="0"/>
              <a:t>SSH </a:t>
            </a:r>
            <a:br>
              <a:rPr lang="en-US" dirty="0"/>
            </a:br>
            <a:r>
              <a:rPr lang="en-US" dirty="0">
                <a:hlinkClick r:id="rId2"/>
              </a:rPr>
              <a:t>https://docs.comp.nus.edu.sg/sites/default/files/SSHSecureShellClient-3.2.9.</a:t>
            </a:r>
            <a:r>
              <a:rPr lang="en-US" dirty="0" smtClean="0">
                <a:hlinkClick r:id="rId2"/>
              </a:rPr>
              <a:t>exe</a:t>
            </a:r>
            <a:endParaRPr lang="en-US" dirty="0" smtClean="0"/>
          </a:p>
          <a:p>
            <a:r>
              <a:rPr lang="en-US" dirty="0" smtClean="0"/>
              <a:t>Putty, SSH client: </a:t>
            </a:r>
            <a:r>
              <a:rPr lang="en-US" dirty="0">
                <a:hlinkClick r:id="rId3"/>
              </a:rPr>
              <a:t>http://www.chiark.greenend.org.uk/~sgtatham/putty</a:t>
            </a:r>
            <a:r>
              <a:rPr lang="en-US" dirty="0" smtClean="0">
                <a:hlinkClick r:id="rId3"/>
              </a:rPr>
              <a:t>/</a:t>
            </a:r>
            <a:endParaRPr lang="en-US" dirty="0"/>
          </a:p>
          <a:p>
            <a:r>
              <a:rPr lang="en-US" dirty="0" err="1" smtClean="0"/>
              <a:t>KiTTY</a:t>
            </a:r>
            <a:r>
              <a:rPr lang="en-US" dirty="0" smtClean="0"/>
              <a:t>, another SSH client for Windows:</a:t>
            </a:r>
            <a:r>
              <a:rPr lang="en-US" baseline="0" dirty="0" smtClean="0"/>
              <a:t> </a:t>
            </a:r>
            <a:r>
              <a:rPr lang="en-US" dirty="0" smtClean="0">
                <a:hlinkClick r:id="rId4"/>
              </a:rPr>
              <a:t>http://www.9bis.net/kitty/</a:t>
            </a:r>
            <a:endParaRPr lang="en-US" dirty="0" smtClean="0"/>
          </a:p>
          <a:p>
            <a:r>
              <a:rPr lang="en-US" dirty="0" err="1" smtClean="0"/>
              <a:t>Cygwin</a:t>
            </a:r>
            <a:r>
              <a:rPr lang="en-US" dirty="0" smtClean="0"/>
              <a:t>, UNIX-like environment for Windows:</a:t>
            </a:r>
            <a:r>
              <a:rPr lang="en-US" baseline="0" dirty="0" smtClean="0"/>
              <a:t> </a:t>
            </a:r>
            <a:r>
              <a:rPr lang="en-US" dirty="0" smtClean="0">
                <a:hlinkClick r:id="rId5"/>
              </a:rPr>
              <a:t>http://www.cygwin.com/</a:t>
            </a:r>
            <a:endParaRPr lang="en-US" dirty="0" smtClean="0"/>
          </a:p>
          <a:p>
            <a:r>
              <a:rPr lang="en-US" dirty="0" smtClean="0"/>
              <a:t>Description of computing facilities in </a:t>
            </a:r>
            <a:r>
              <a:rPr lang="en-US" dirty="0" err="1" smtClean="0"/>
              <a:t>SoC</a:t>
            </a:r>
            <a:r>
              <a:rPr lang="en-US" dirty="0" smtClean="0"/>
              <a:t>:</a:t>
            </a:r>
            <a:r>
              <a:rPr lang="en-US" baseline="0" dirty="0" smtClean="0"/>
              <a:t> </a:t>
            </a:r>
            <a:r>
              <a:rPr lang="en-US" dirty="0" smtClean="0">
                <a:hlinkClick r:id="rId6"/>
              </a:rPr>
              <a:t>https://docs.comp.nus.edu.sg/cf</a:t>
            </a:r>
            <a:endParaRPr lang="en-US" dirty="0" smtClean="0"/>
          </a:p>
          <a:p>
            <a:r>
              <a:rPr lang="en-US" dirty="0" err="1" smtClean="0"/>
              <a:t>MySoC</a:t>
            </a:r>
            <a:r>
              <a:rPr lang="en-US" dirty="0" smtClean="0"/>
              <a:t>, intranet portal</a:t>
            </a:r>
            <a:r>
              <a:rPr lang="en-US" baseline="0" dirty="0" smtClean="0"/>
              <a:t>: </a:t>
            </a:r>
            <a:r>
              <a:rPr lang="en-US" dirty="0" smtClean="0">
                <a:hlinkClick r:id="rId7"/>
              </a:rPr>
              <a:t>https://mysoc.nus.edu.sg</a:t>
            </a:r>
            <a:endParaRPr lang="en-US" dirty="0" smtClean="0"/>
          </a:p>
          <a:p>
            <a:r>
              <a:rPr lang="en-US" dirty="0"/>
              <a:t>http://</a:t>
            </a:r>
            <a:r>
              <a:rPr lang="en-US" dirty="0" err="1"/>
              <a:t>goo.gl</a:t>
            </a:r>
            <a:r>
              <a:rPr lang="en-US" dirty="0"/>
              <a:t>/uSydr4</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Around You</a:t>
            </a:r>
            <a:endParaRPr lang="en-US" dirty="0"/>
          </a:p>
        </p:txBody>
      </p:sp>
      <p:sp>
        <p:nvSpPr>
          <p:cNvPr id="3" name="Content Placeholder 2"/>
          <p:cNvSpPr>
            <a:spLocks noGrp="1"/>
          </p:cNvSpPr>
          <p:nvPr>
            <p:ph idx="1"/>
          </p:nvPr>
        </p:nvSpPr>
        <p:spPr>
          <a:xfrm>
            <a:off x="4572000" y="1600200"/>
            <a:ext cx="4114800" cy="4525963"/>
          </a:xfrm>
        </p:spPr>
        <p:txBody>
          <a:bodyPr/>
          <a:lstStyle/>
          <a:p>
            <a:pPr marL="0" indent="0" rtl="0" eaLnBrk="1" fontAlgn="base" latinLnBrk="0" hangingPunct="1">
              <a:buNone/>
            </a:pPr>
            <a:r>
              <a:rPr lang="en-US" sz="3200" kern="1200" baseline="0" dirty="0" smtClean="0">
                <a:solidFill>
                  <a:schemeClr val="tx1"/>
                </a:solidFill>
                <a:latin typeface="+mn-lt"/>
                <a:ea typeface="+mn-ea"/>
                <a:cs typeface="+mn-cs"/>
              </a:rPr>
              <a:t>You’re probably familiar</a:t>
            </a:r>
            <a:r>
              <a:rPr lang="en-US" sz="3200" kern="1200" dirty="0" smtClean="0">
                <a:solidFill>
                  <a:schemeClr val="tx1"/>
                </a:solidFill>
                <a:latin typeface="+mn-lt"/>
                <a:ea typeface="+mn-ea"/>
                <a:cs typeface="+mn-cs"/>
              </a:rPr>
              <a:t> with these:</a:t>
            </a:r>
            <a:endParaRPr lang="en-US" sz="3200" kern="1200" baseline="0" dirty="0" smtClean="0">
              <a:solidFill>
                <a:schemeClr val="tx1"/>
              </a:solidFill>
              <a:latin typeface="+mn-lt"/>
              <a:ea typeface="+mn-ea"/>
              <a:cs typeface="+mn-cs"/>
            </a:endParaRPr>
          </a:p>
          <a:p>
            <a:pPr lvl="1" rtl="0" eaLnBrk="1" latinLnBrk="0" hangingPunct="1"/>
            <a:r>
              <a:rPr lang="en-US" sz="2800" kern="1200" dirty="0" smtClean="0">
                <a:solidFill>
                  <a:schemeClr val="tx1"/>
                </a:solidFill>
                <a:latin typeface="+mn-lt"/>
                <a:ea typeface="+mn-ea"/>
                <a:cs typeface="+mn-cs"/>
              </a:rPr>
              <a:t>Linux</a:t>
            </a:r>
            <a:endParaRPr lang="en-US" dirty="0" smtClean="0"/>
          </a:p>
          <a:p>
            <a:pPr lvl="1" rtl="0" eaLnBrk="1" fontAlgn="base" latinLnBrk="0" hangingPunct="1"/>
            <a:r>
              <a:rPr lang="en-US" sz="2800" kern="1200" dirty="0" smtClean="0">
                <a:solidFill>
                  <a:schemeClr val="tx1"/>
                </a:solidFill>
                <a:latin typeface="+mn-lt"/>
                <a:ea typeface="+mn-ea"/>
                <a:cs typeface="+mn-cs"/>
              </a:rPr>
              <a:t>Solaris</a:t>
            </a:r>
            <a:endParaRPr lang="en-US" sz="2800" kern="1200" baseline="0" dirty="0" smtClean="0">
              <a:solidFill>
                <a:schemeClr val="tx1"/>
              </a:solidFill>
              <a:latin typeface="+mn-lt"/>
              <a:ea typeface="+mn-ea"/>
              <a:cs typeface="+mn-cs"/>
            </a:endParaRPr>
          </a:p>
          <a:p>
            <a:pPr lvl="1"/>
            <a:r>
              <a:rPr lang="en-US" sz="2800" kern="1200" dirty="0" smtClean="0">
                <a:solidFill>
                  <a:schemeClr val="tx1"/>
                </a:solidFill>
                <a:latin typeface="+mn-lt"/>
                <a:ea typeface="+mn-ea"/>
                <a:cs typeface="+mn-cs"/>
              </a:rPr>
              <a:t>Mac OS X</a:t>
            </a:r>
            <a:r>
              <a:rPr lang="en-US" dirty="0" smtClean="0"/>
              <a:t> (roots from FreeBSD and </a:t>
            </a:r>
            <a:r>
              <a:rPr lang="en-US" dirty="0" err="1" smtClean="0"/>
              <a:t>NetBSD</a:t>
            </a:r>
            <a:r>
              <a:rPr lang="en-US" dirty="0" smtClean="0"/>
              <a:t>)</a:t>
            </a:r>
          </a:p>
          <a:p>
            <a:pPr marL="0" indent="0">
              <a:buNone/>
            </a:pPr>
            <a:r>
              <a:rPr lang="en-US" dirty="0" smtClean="0"/>
              <a:t>Many websites run on Unix</a:t>
            </a:r>
          </a:p>
        </p:txBody>
      </p:sp>
      <p:pic>
        <p:nvPicPr>
          <p:cNvPr id="5" name="Picture 4" descr="google-logo.jpeg"/>
          <p:cNvPicPr>
            <a:picLocks noChangeAspect="1"/>
          </p:cNvPicPr>
          <p:nvPr/>
        </p:nvPicPr>
        <p:blipFill>
          <a:blip r:embed="rId3"/>
          <a:stretch>
            <a:fillRect/>
          </a:stretch>
        </p:blipFill>
        <p:spPr>
          <a:xfrm>
            <a:off x="934286" y="1417638"/>
            <a:ext cx="2050737" cy="1367158"/>
          </a:xfrm>
          <a:prstGeom prst="rect">
            <a:avLst/>
          </a:prstGeom>
        </p:spPr>
      </p:pic>
      <p:pic>
        <p:nvPicPr>
          <p:cNvPr id="6" name="Picture 5" descr="facebook-logo.jpeg"/>
          <p:cNvPicPr>
            <a:picLocks noChangeAspect="1"/>
          </p:cNvPicPr>
          <p:nvPr/>
        </p:nvPicPr>
        <p:blipFill>
          <a:blip r:embed="rId4"/>
          <a:stretch>
            <a:fillRect/>
          </a:stretch>
        </p:blipFill>
        <p:spPr>
          <a:xfrm>
            <a:off x="934286" y="2784796"/>
            <a:ext cx="2438400" cy="917575"/>
          </a:xfrm>
          <a:prstGeom prst="rect">
            <a:avLst/>
          </a:prstGeom>
        </p:spPr>
      </p:pic>
      <p:pic>
        <p:nvPicPr>
          <p:cNvPr id="8" name="Picture 7" descr="youtube_logo.jpeg"/>
          <p:cNvPicPr>
            <a:picLocks noChangeAspect="1"/>
          </p:cNvPicPr>
          <p:nvPr/>
        </p:nvPicPr>
        <p:blipFill>
          <a:blip r:embed="rId5"/>
          <a:stretch>
            <a:fillRect/>
          </a:stretch>
        </p:blipFill>
        <p:spPr>
          <a:xfrm>
            <a:off x="934286" y="3886251"/>
            <a:ext cx="2136530" cy="13671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22313" y="1918148"/>
            <a:ext cx="7772400" cy="1362075"/>
          </a:xfrm>
        </p:spPr>
        <p:txBody>
          <a:bodyPr/>
          <a:lstStyle/>
          <a:p>
            <a:pPr algn="ctr"/>
            <a:r>
              <a:rPr lang="en-US" dirty="0" smtClean="0"/>
              <a:t>Q&amp;A</a:t>
            </a:r>
            <a:endParaRPr lang="en-US" dirty="0"/>
          </a:p>
        </p:txBody>
      </p:sp>
      <p:sp>
        <p:nvSpPr>
          <p:cNvPr id="9" name="Text Placeholder 8"/>
          <p:cNvSpPr>
            <a:spLocks noGrp="1"/>
          </p:cNvSpPr>
          <p:nvPr>
            <p:ph type="body" idx="1"/>
          </p:nvPr>
        </p:nvSpPr>
        <p:spPr>
          <a:xfrm>
            <a:off x="722313" y="4297589"/>
            <a:ext cx="7772400" cy="1500187"/>
          </a:xfrm>
        </p:spPr>
        <p:txBody>
          <a:bodyPr/>
          <a:lstStyle/>
          <a:p>
            <a:pPr algn="ctr"/>
            <a:r>
              <a:rPr lang="en-US" dirty="0"/>
              <a:t>Download slides: </a:t>
            </a:r>
            <a:r>
              <a:rPr lang="en-US" dirty="0">
                <a:hlinkClick r:id="rId2"/>
              </a:rPr>
              <a:t>http://goo.gl/</a:t>
            </a:r>
            <a:r>
              <a:rPr lang="en-US" dirty="0" smtClean="0">
                <a:hlinkClick r:id="rId2"/>
              </a:rPr>
              <a:t>bNBHlB</a:t>
            </a:r>
            <a:endParaRPr lang="en-US" dirty="0"/>
          </a:p>
        </p:txBody>
      </p:sp>
      <p:pic>
        <p:nvPicPr>
          <p:cNvPr id="2" name="Picture 1" descr="MC900441902.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234" y="3112356"/>
            <a:ext cx="1524000" cy="1803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Activity</a:t>
            </a:r>
            <a:endParaRPr lang="en-US" dirty="0"/>
          </a:p>
        </p:txBody>
      </p:sp>
      <p:sp>
        <p:nvSpPr>
          <p:cNvPr id="3" name="Content Placeholder 2"/>
          <p:cNvSpPr>
            <a:spLocks noGrp="1"/>
          </p:cNvSpPr>
          <p:nvPr>
            <p:ph idx="1"/>
          </p:nvPr>
        </p:nvSpPr>
        <p:spPr/>
        <p:txBody>
          <a:bodyPr/>
          <a:lstStyle/>
          <a:p>
            <a:r>
              <a:rPr lang="en-US" dirty="0" smtClean="0"/>
              <a:t>Look at the </a:t>
            </a:r>
            <a:r>
              <a:rPr lang="en-US" dirty="0" err="1" smtClean="0"/>
              <a:t>wordlist.txt</a:t>
            </a:r>
            <a:r>
              <a:rPr lang="en-US" dirty="0" smtClean="0"/>
              <a:t> file.</a:t>
            </a:r>
          </a:p>
          <a:p>
            <a:r>
              <a:rPr lang="en-US" dirty="0" smtClean="0"/>
              <a:t>Find:</a:t>
            </a:r>
          </a:p>
          <a:p>
            <a:pPr lvl="1"/>
            <a:r>
              <a:rPr lang="en-US" dirty="0" smtClean="0"/>
              <a:t>Determine the most frequently occurring word(s). How many times and what is/are the word(s)?</a:t>
            </a:r>
            <a:endParaRPr lang="en-US" dirty="0"/>
          </a:p>
        </p:txBody>
      </p:sp>
      <p:pic>
        <p:nvPicPr>
          <p:cNvPr id="5" name="Picture 4"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extLst>
      <p:ext uri="{BB962C8B-B14F-4D97-AF65-F5344CB8AC3E}">
        <p14:creationId xmlns:p14="http://schemas.microsoft.com/office/powerpoint/2010/main" val="27843988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3965"/>
            <a:ext cx="8229600" cy="1574961"/>
          </a:xfrm>
        </p:spPr>
        <p:txBody>
          <a:bodyPr>
            <a:noAutofit/>
          </a:bodyPr>
          <a:lstStyle/>
          <a:p>
            <a:pPr algn="ctr"/>
            <a:r>
              <a:rPr lang="en-US" sz="6000" b="1" dirty="0" smtClean="0"/>
              <a:t>Thanks for attending </a:t>
            </a:r>
            <a:r>
              <a:rPr lang="en-US" sz="6000" b="1" dirty="0" err="1" smtClean="0"/>
              <a:t>Acad</a:t>
            </a:r>
            <a:r>
              <a:rPr lang="en-US" sz="6000" b="1" dirty="0" smtClean="0"/>
              <a:t> Day!</a:t>
            </a:r>
            <a:endParaRPr lang="en-US" sz="6000" b="1" dirty="0"/>
          </a:p>
        </p:txBody>
      </p:sp>
      <p:sp>
        <p:nvSpPr>
          <p:cNvPr id="4" name="TextBox 3"/>
          <p:cNvSpPr txBox="1"/>
          <p:nvPr/>
        </p:nvSpPr>
        <p:spPr>
          <a:xfrm>
            <a:off x="1650999" y="3324053"/>
            <a:ext cx="6211455" cy="1938992"/>
          </a:xfrm>
          <a:prstGeom prst="rect">
            <a:avLst/>
          </a:prstGeom>
          <a:noFill/>
        </p:spPr>
        <p:txBody>
          <a:bodyPr wrap="square" rtlCol="0">
            <a:spAutoFit/>
          </a:bodyPr>
          <a:lstStyle/>
          <a:p>
            <a:pPr algn="ctr"/>
            <a:r>
              <a:rPr lang="en-US" sz="4000" dirty="0" smtClean="0"/>
              <a:t>Do give us your feedback at: </a:t>
            </a:r>
            <a:r>
              <a:rPr lang="en-US" sz="4000" b="1" dirty="0"/>
              <a:t>http://tinyurl.com/</a:t>
            </a:r>
            <a:r>
              <a:rPr lang="en-US" sz="4000" b="1" dirty="0" smtClean="0"/>
              <a:t>otqt2ee</a:t>
            </a:r>
          </a:p>
          <a:p>
            <a:pPr algn="ctr"/>
            <a:endParaRPr lang="en-US" sz="4000" b="1" dirty="0"/>
          </a:p>
        </p:txBody>
      </p:sp>
      <p:sp>
        <p:nvSpPr>
          <p:cNvPr id="5" name="Rectangle 4"/>
          <p:cNvSpPr/>
          <p:nvPr/>
        </p:nvSpPr>
        <p:spPr>
          <a:xfrm>
            <a:off x="4133272" y="4894232"/>
            <a:ext cx="877455" cy="1015663"/>
          </a:xfrm>
          <a:prstGeom prst="rect">
            <a:avLst/>
          </a:prstGeom>
        </p:spPr>
        <p:txBody>
          <a:bodyPr wrap="square">
            <a:spAutoFit/>
          </a:bodyPr>
          <a:lstStyle/>
          <a:p>
            <a:r>
              <a:rPr lang="en-US" sz="6000" b="1" dirty="0">
                <a:sym typeface="Wingdings"/>
              </a:rPr>
              <a:t></a:t>
            </a:r>
            <a:endParaRPr lang="en-US" sz="6000" dirty="0"/>
          </a:p>
        </p:txBody>
      </p:sp>
    </p:spTree>
    <p:extLst>
      <p:ext uri="{BB962C8B-B14F-4D97-AF65-F5344CB8AC3E}">
        <p14:creationId xmlns:p14="http://schemas.microsoft.com/office/powerpoint/2010/main" val="13359000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un Fire 6800.jpeg"/>
          <p:cNvPicPr>
            <a:picLocks noChangeAspect="1"/>
          </p:cNvPicPr>
          <p:nvPr/>
        </p:nvPicPr>
        <p:blipFill>
          <a:blip r:embed="rId3"/>
          <a:stretch>
            <a:fillRect/>
          </a:stretch>
        </p:blipFill>
        <p:spPr>
          <a:xfrm>
            <a:off x="1411572" y="2546499"/>
            <a:ext cx="1436683" cy="3103235"/>
          </a:xfrm>
          <a:prstGeom prst="rect">
            <a:avLst/>
          </a:prstGeom>
        </p:spPr>
      </p:pic>
      <p:sp>
        <p:nvSpPr>
          <p:cNvPr id="2" name="Title 1"/>
          <p:cNvSpPr>
            <a:spLocks noGrp="1"/>
          </p:cNvSpPr>
          <p:nvPr>
            <p:ph type="title"/>
          </p:nvPr>
        </p:nvSpPr>
        <p:spPr/>
        <p:txBody>
          <a:bodyPr/>
          <a:lstStyle/>
          <a:p>
            <a:r>
              <a:rPr lang="en-US" dirty="0" smtClean="0"/>
              <a:t>What is </a:t>
            </a:r>
            <a:r>
              <a:rPr lang="en-US" dirty="0" err="1" smtClean="0"/>
              <a:t>SunFire</a:t>
            </a:r>
            <a:r>
              <a:rPr lang="en-US" dirty="0" smtClean="0"/>
              <a:t>?</a:t>
            </a:r>
            <a:endParaRPr lang="en-US" dirty="0"/>
          </a:p>
        </p:txBody>
      </p:sp>
      <p:pic>
        <p:nvPicPr>
          <p:cNvPr id="6" name="Picture 5" descr="sun-blade-6000-chassis.jpeg"/>
          <p:cNvPicPr>
            <a:picLocks noChangeAspect="1"/>
          </p:cNvPicPr>
          <p:nvPr/>
        </p:nvPicPr>
        <p:blipFill>
          <a:blip r:embed="rId4"/>
          <a:stretch>
            <a:fillRect/>
          </a:stretch>
        </p:blipFill>
        <p:spPr>
          <a:xfrm>
            <a:off x="5639738" y="4891443"/>
            <a:ext cx="924583" cy="758291"/>
          </a:xfrm>
          <a:prstGeom prst="rect">
            <a:avLst/>
          </a:prstGeom>
        </p:spPr>
      </p:pic>
      <p:pic>
        <p:nvPicPr>
          <p:cNvPr id="10" name="Picture 9" descr="sun6048-lil.jpeg"/>
          <p:cNvPicPr>
            <a:picLocks noChangeAspect="1"/>
          </p:cNvPicPr>
          <p:nvPr/>
        </p:nvPicPr>
        <p:blipFill>
          <a:blip r:embed="rId5"/>
          <a:stretch>
            <a:fillRect/>
          </a:stretch>
        </p:blipFill>
        <p:spPr>
          <a:xfrm>
            <a:off x="3772838" y="2546499"/>
            <a:ext cx="1866900" cy="3302000"/>
          </a:xfrm>
          <a:prstGeom prst="rect">
            <a:avLst/>
          </a:prstGeom>
        </p:spPr>
      </p:pic>
      <p:pic>
        <p:nvPicPr>
          <p:cNvPr id="11" name="Picture 10" descr="cegNLt9HNceA.jpeg"/>
          <p:cNvPicPr>
            <a:picLocks noChangeAspect="1"/>
          </p:cNvPicPr>
          <p:nvPr/>
        </p:nvPicPr>
        <p:blipFill>
          <a:blip r:embed="rId6"/>
          <a:stretch>
            <a:fillRect/>
          </a:stretch>
        </p:blipFill>
        <p:spPr>
          <a:xfrm>
            <a:off x="6840449" y="5142854"/>
            <a:ext cx="938772" cy="704079"/>
          </a:xfrm>
          <a:prstGeom prst="rect">
            <a:avLst/>
          </a:prstGeom>
        </p:spPr>
      </p:pic>
      <p:cxnSp>
        <p:nvCxnSpPr>
          <p:cNvPr id="13" name="Straight Arrow Connector 12"/>
          <p:cNvCxnSpPr/>
          <p:nvPr/>
        </p:nvCxnSpPr>
        <p:spPr>
          <a:xfrm rot="16200000" flipH="1">
            <a:off x="-280775" y="4138036"/>
            <a:ext cx="2905265" cy="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25516" y="4000798"/>
            <a:ext cx="486056" cy="369332"/>
          </a:xfrm>
          <a:prstGeom prst="rect">
            <a:avLst/>
          </a:prstGeom>
          <a:solidFill>
            <a:schemeClr val="bg1"/>
          </a:solidFill>
        </p:spPr>
        <p:txBody>
          <a:bodyPr wrap="none" rtlCol="0">
            <a:spAutoFit/>
          </a:bodyPr>
          <a:lstStyle/>
          <a:p>
            <a:r>
              <a:rPr lang="en-US" dirty="0" smtClean="0"/>
              <a:t>2m</a:t>
            </a:r>
            <a:endParaRPr lang="en-US" dirty="0"/>
          </a:p>
        </p:txBody>
      </p:sp>
      <p:sp>
        <p:nvSpPr>
          <p:cNvPr id="16" name="TextBox 15"/>
          <p:cNvSpPr txBox="1"/>
          <p:nvPr/>
        </p:nvSpPr>
        <p:spPr>
          <a:xfrm>
            <a:off x="457200" y="1761262"/>
            <a:ext cx="3048000" cy="461665"/>
          </a:xfrm>
          <a:prstGeom prst="rect">
            <a:avLst/>
          </a:prstGeom>
          <a:noFill/>
        </p:spPr>
        <p:txBody>
          <a:bodyPr wrap="square" rtlCol="0">
            <a:spAutoFit/>
          </a:bodyPr>
          <a:lstStyle/>
          <a:p>
            <a:r>
              <a:rPr lang="en-US" sz="2400" dirty="0" smtClean="0"/>
              <a:t>In 2001: Full-sized rack</a:t>
            </a:r>
            <a:endParaRPr lang="en-US" sz="2400" dirty="0"/>
          </a:p>
        </p:txBody>
      </p:sp>
      <p:sp>
        <p:nvSpPr>
          <p:cNvPr id="17" name="Cloud Callout 16"/>
          <p:cNvSpPr/>
          <p:nvPr/>
        </p:nvSpPr>
        <p:spPr>
          <a:xfrm>
            <a:off x="7006474" y="4000798"/>
            <a:ext cx="1545493" cy="1058102"/>
          </a:xfrm>
          <a:prstGeom prst="cloudCallout">
            <a:avLst/>
          </a:prstGeom>
          <a:ln/>
        </p:spPr>
        <p:style>
          <a:lnRef idx="1">
            <a:schemeClr val="accent1"/>
          </a:lnRef>
          <a:fillRef idx="2">
            <a:schemeClr val="accent1"/>
          </a:fillRef>
          <a:effectRef idx="1">
            <a:schemeClr val="accent1"/>
          </a:effectRef>
          <a:fontRef idx="minor">
            <a:schemeClr val="dk1"/>
          </a:fontRef>
        </p:style>
        <p:txBody>
          <a:bodyPr/>
          <a:lstStyle/>
          <a:p>
            <a:r>
              <a:rPr lang="en-US" sz="1600" dirty="0" smtClean="0"/>
              <a:t>Virtual Machine</a:t>
            </a:r>
            <a:endParaRPr lang="en-US" sz="1600" dirty="0"/>
          </a:p>
        </p:txBody>
      </p:sp>
      <p:sp>
        <p:nvSpPr>
          <p:cNvPr id="18" name="TextBox 17"/>
          <p:cNvSpPr txBox="1"/>
          <p:nvPr/>
        </p:nvSpPr>
        <p:spPr>
          <a:xfrm>
            <a:off x="3772838" y="1761262"/>
            <a:ext cx="4676597" cy="830997"/>
          </a:xfrm>
          <a:prstGeom prst="rect">
            <a:avLst/>
          </a:prstGeom>
          <a:noFill/>
        </p:spPr>
        <p:txBody>
          <a:bodyPr wrap="square" rtlCol="0">
            <a:spAutoFit/>
          </a:bodyPr>
          <a:lstStyle/>
          <a:p>
            <a:r>
              <a:rPr lang="en-US" sz="2400" dirty="0" smtClean="0"/>
              <a:t>Today: A </a:t>
            </a:r>
            <a:r>
              <a:rPr lang="en-US" sz="2400" dirty="0" err="1" smtClean="0"/>
              <a:t>solaris</a:t>
            </a:r>
            <a:r>
              <a:rPr lang="en-US" sz="2400" dirty="0" smtClean="0"/>
              <a:t> zone in a blade of a chassis quarter-size of a rack!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Login</a:t>
            </a:r>
            <a:r>
              <a:rPr lang="en-US" baseline="0" dirty="0" smtClean="0"/>
              <a:t> to NUSNET</a:t>
            </a:r>
            <a:endParaRPr lang="en-US" dirty="0"/>
          </a:p>
        </p:txBody>
      </p:sp>
      <p:sp>
        <p:nvSpPr>
          <p:cNvPr id="3" name="Content Placeholder 2"/>
          <p:cNvSpPr>
            <a:spLocks noGrp="1"/>
          </p:cNvSpPr>
          <p:nvPr>
            <p:ph idx="1"/>
          </p:nvPr>
        </p:nvSpPr>
        <p:spPr>
          <a:xfrm>
            <a:off x="457200" y="1600200"/>
            <a:ext cx="4301841" cy="4525963"/>
          </a:xfrm>
        </p:spPr>
        <p:txBody>
          <a:bodyPr/>
          <a:lstStyle/>
          <a:p>
            <a:pPr marL="514350" indent="-514350">
              <a:buFont typeface="+mj-lt"/>
              <a:buAutoNum type="arabicPeriod"/>
            </a:pPr>
            <a:r>
              <a:rPr lang="en-US" dirty="0" smtClean="0"/>
              <a:t>Press Ctrl-Alt-Delete</a:t>
            </a:r>
          </a:p>
          <a:p>
            <a:pPr marL="514350" indent="-514350">
              <a:buFont typeface="+mj-lt"/>
              <a:buAutoNum type="arabicPeriod"/>
            </a:pPr>
            <a:r>
              <a:rPr lang="en-US" dirty="0" smtClean="0"/>
              <a:t>Type in your NUSNET user</a:t>
            </a:r>
            <a:r>
              <a:rPr lang="en-US" baseline="0" dirty="0" smtClean="0"/>
              <a:t> name, password, and select the NUSSTU domain</a:t>
            </a:r>
          </a:p>
          <a:p>
            <a:pPr marL="514350" indent="-514350">
              <a:buFont typeface="+mj-lt"/>
              <a:buAutoNum type="arabicPeriod"/>
            </a:pPr>
            <a:r>
              <a:rPr lang="en-US" dirty="0" smtClean="0"/>
              <a:t>Click the OK button</a:t>
            </a:r>
          </a:p>
        </p:txBody>
      </p:sp>
      <p:pic>
        <p:nvPicPr>
          <p:cNvPr id="4" name="Picture 3" descr="Screen Shot 2011-07-28 at 3.34.43 PM.png"/>
          <p:cNvPicPr>
            <a:picLocks noChangeAspect="1"/>
          </p:cNvPicPr>
          <p:nvPr/>
        </p:nvPicPr>
        <p:blipFill>
          <a:blip r:embed="rId2"/>
          <a:stretch>
            <a:fillRect/>
          </a:stretch>
        </p:blipFill>
        <p:spPr>
          <a:xfrm>
            <a:off x="5256962" y="1417638"/>
            <a:ext cx="3429838" cy="1839640"/>
          </a:xfrm>
          <a:prstGeom prst="rect">
            <a:avLst/>
          </a:prstGeom>
        </p:spPr>
      </p:pic>
      <p:pic>
        <p:nvPicPr>
          <p:cNvPr id="5" name="Picture 4" descr="Screen Shot 2011-07-28 at 3.35.18 PM.png"/>
          <p:cNvPicPr>
            <a:picLocks noChangeAspect="1"/>
          </p:cNvPicPr>
          <p:nvPr/>
        </p:nvPicPr>
        <p:blipFill>
          <a:blip r:embed="rId3"/>
          <a:stretch>
            <a:fillRect/>
          </a:stretch>
        </p:blipFill>
        <p:spPr>
          <a:xfrm>
            <a:off x="5256962" y="3484648"/>
            <a:ext cx="3429838" cy="2490901"/>
          </a:xfrm>
          <a:prstGeom prst="rect">
            <a:avLst/>
          </a:prstGeom>
        </p:spPr>
      </p:pic>
      <p:pic>
        <p:nvPicPr>
          <p:cNvPr id="6" name="Picture 5" descr="MC900383566.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a:t>
            </a:r>
            <a:r>
              <a:rPr lang="en-US" baseline="0" dirty="0" smtClean="0"/>
              <a:t> Create Your SoC Account</a:t>
            </a:r>
            <a:endParaRPr lang="en-US" dirty="0"/>
          </a:p>
        </p:txBody>
      </p:sp>
      <p:sp>
        <p:nvSpPr>
          <p:cNvPr id="3" name="Content Placeholder 2"/>
          <p:cNvSpPr>
            <a:spLocks noGrp="1"/>
          </p:cNvSpPr>
          <p:nvPr>
            <p:ph idx="1"/>
          </p:nvPr>
        </p:nvSpPr>
        <p:spPr>
          <a:xfrm>
            <a:off x="457200" y="4564201"/>
            <a:ext cx="8229600" cy="1561962"/>
          </a:xfrm>
        </p:spPr>
        <p:txBody>
          <a:bodyPr>
            <a:normAutofit lnSpcReduction="10000"/>
          </a:bodyPr>
          <a:lstStyle/>
          <a:p>
            <a:pPr lvl="0"/>
            <a:r>
              <a:rPr lang="en-US" dirty="0" smtClean="0">
                <a:hlinkClick r:id="rId2"/>
              </a:rPr>
              <a:t>https://mysoc.nus.edu.sg/~newacct</a:t>
            </a:r>
            <a:endParaRPr lang="en-US" dirty="0" smtClean="0"/>
          </a:p>
          <a:p>
            <a:pPr lvl="0"/>
            <a:r>
              <a:rPr lang="en-US" dirty="0" smtClean="0"/>
              <a:t>Login</a:t>
            </a:r>
            <a:r>
              <a:rPr lang="en-US" baseline="0" dirty="0" smtClean="0"/>
              <a:t> using your NUSNET user name and password</a:t>
            </a:r>
            <a:endParaRPr lang="en-US" dirty="0"/>
          </a:p>
        </p:txBody>
      </p:sp>
      <p:pic>
        <p:nvPicPr>
          <p:cNvPr id="4" name="Picture 3" descr="Screen Shot 2012-08-01 at 10.28.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133" y="1248305"/>
            <a:ext cx="4639733" cy="3315896"/>
          </a:xfrm>
          <a:prstGeom prst="rect">
            <a:avLst/>
          </a:prstGeom>
        </p:spPr>
      </p:pic>
      <p:pic>
        <p:nvPicPr>
          <p:cNvPr id="5" name="Picture 4" descr="MC900383566.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Connecting</a:t>
            </a:r>
            <a:r>
              <a:rPr lang="en-US" baseline="0" dirty="0" smtClean="0"/>
              <a:t> to </a:t>
            </a:r>
            <a:r>
              <a:rPr lang="en-US" baseline="0" dirty="0" err="1" smtClean="0"/>
              <a:t>SunFire</a:t>
            </a:r>
            <a:endParaRPr lang="en-US" dirty="0"/>
          </a:p>
        </p:txBody>
      </p:sp>
      <p:sp>
        <p:nvSpPr>
          <p:cNvPr id="3" name="Content Placeholder 2"/>
          <p:cNvSpPr>
            <a:spLocks noGrp="1"/>
          </p:cNvSpPr>
          <p:nvPr>
            <p:ph idx="1"/>
          </p:nvPr>
        </p:nvSpPr>
        <p:spPr>
          <a:xfrm>
            <a:off x="457200" y="1600200"/>
            <a:ext cx="4880265" cy="4525963"/>
          </a:xfrm>
        </p:spPr>
        <p:txBody>
          <a:bodyPr>
            <a:normAutofit fontScale="85000" lnSpcReduction="10000"/>
          </a:bodyPr>
          <a:lstStyle/>
          <a:p>
            <a:pPr marL="514350" indent="-514350">
              <a:buFont typeface="+mj-lt"/>
              <a:buAutoNum type="arabicPeriod"/>
            </a:pPr>
            <a:r>
              <a:rPr lang="en-US" dirty="0" smtClean="0"/>
              <a:t>From the desktop,</a:t>
            </a:r>
            <a:r>
              <a:rPr lang="en-US" baseline="0" dirty="0" smtClean="0"/>
              <a:t> launch the SSH Secure Shell Client application</a:t>
            </a:r>
          </a:p>
          <a:p>
            <a:pPr marL="514350" indent="-514350">
              <a:buFont typeface="+mj-lt"/>
              <a:buAutoNum type="arabicPeriod"/>
            </a:pPr>
            <a:r>
              <a:rPr lang="en-US" baseline="0" dirty="0" smtClean="0"/>
              <a:t>Click on Quick Connect</a:t>
            </a:r>
            <a:br>
              <a:rPr lang="en-US" baseline="0" dirty="0" smtClean="0"/>
            </a:br>
            <a:r>
              <a:rPr lang="en-US" sz="2595" baseline="0" dirty="0" smtClean="0"/>
              <a:t>Host Name: </a:t>
            </a:r>
            <a:r>
              <a:rPr lang="en-US" sz="2595" baseline="0" dirty="0" err="1" smtClean="0"/>
              <a:t>sunfire.comp.nus.edu.sg</a:t>
            </a:r>
            <a:r>
              <a:rPr lang="en-US" sz="2595" baseline="0" dirty="0" smtClean="0"/>
              <a:t/>
            </a:r>
            <a:br>
              <a:rPr lang="en-US" sz="2595" baseline="0" dirty="0" smtClean="0"/>
            </a:br>
            <a:r>
              <a:rPr lang="en-US" sz="2595" baseline="0" dirty="0" smtClean="0"/>
              <a:t>User Name: Your </a:t>
            </a:r>
            <a:r>
              <a:rPr lang="en-US" sz="2595" baseline="0" dirty="0" err="1" smtClean="0"/>
              <a:t>SoC</a:t>
            </a:r>
            <a:r>
              <a:rPr lang="en-US" sz="2595" baseline="0" dirty="0" smtClean="0"/>
              <a:t> user name</a:t>
            </a:r>
          </a:p>
          <a:p>
            <a:pPr marL="514350" indent="-514350">
              <a:buFont typeface="+mj-lt"/>
              <a:buAutoNum type="arabicPeriod"/>
            </a:pPr>
            <a:r>
              <a:rPr lang="en-US" baseline="0" dirty="0" smtClean="0"/>
              <a:t>Click on Connect</a:t>
            </a:r>
          </a:p>
          <a:p>
            <a:pPr marL="514350" indent="-514350">
              <a:buFont typeface="+mj-lt"/>
              <a:buAutoNum type="arabicPeriod"/>
            </a:pPr>
            <a:r>
              <a:rPr lang="en-US" baseline="0" dirty="0" smtClean="0"/>
              <a:t>Click on “Yes” at the Host identification dialog</a:t>
            </a:r>
          </a:p>
          <a:p>
            <a:pPr marL="514350" indent="-514350">
              <a:buFont typeface="+mj-lt"/>
              <a:buAutoNum type="arabicPeriod"/>
            </a:pPr>
            <a:r>
              <a:rPr lang="en-US" baseline="0" dirty="0" smtClean="0"/>
              <a:t>Enter your </a:t>
            </a:r>
            <a:r>
              <a:rPr lang="en-US" baseline="0" dirty="0" err="1" smtClean="0"/>
              <a:t>SoC</a:t>
            </a:r>
            <a:r>
              <a:rPr lang="en-US" baseline="0" dirty="0" smtClean="0"/>
              <a:t> password in the password dialog</a:t>
            </a:r>
            <a:endParaRPr lang="en-US" dirty="0"/>
          </a:p>
        </p:txBody>
      </p:sp>
      <p:pic>
        <p:nvPicPr>
          <p:cNvPr id="4" name="Picture 3" descr="Screen Shot 2011-07-28 at 3.52.27 PM.png"/>
          <p:cNvPicPr>
            <a:picLocks noChangeAspect="1"/>
          </p:cNvPicPr>
          <p:nvPr/>
        </p:nvPicPr>
        <p:blipFill>
          <a:blip r:embed="rId2"/>
          <a:stretch>
            <a:fillRect/>
          </a:stretch>
        </p:blipFill>
        <p:spPr>
          <a:xfrm>
            <a:off x="5337465" y="1600200"/>
            <a:ext cx="3622238" cy="1530523"/>
          </a:xfrm>
          <a:prstGeom prst="rect">
            <a:avLst/>
          </a:prstGeom>
        </p:spPr>
      </p:pic>
      <p:pic>
        <p:nvPicPr>
          <p:cNvPr id="5" name="Picture 4" descr="MC900383566.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153068" y="127574"/>
            <a:ext cx="736600" cy="863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Shell</a:t>
            </a:r>
            <a:endParaRPr lang="en-US" dirty="0"/>
          </a:p>
        </p:txBody>
      </p:sp>
      <p:pic>
        <p:nvPicPr>
          <p:cNvPr id="6" name="Content Placeholder 5" descr="Screen Shot 2013-07-26 at 6.10.36 PM.png"/>
          <p:cNvPicPr>
            <a:picLocks noGrp="1" noChangeAspect="1"/>
          </p:cNvPicPr>
          <p:nvPr>
            <p:ph idx="1"/>
          </p:nvPr>
        </p:nvPicPr>
        <p:blipFill>
          <a:blip r:embed="rId3">
            <a:extLst>
              <a:ext uri="{28A0092B-C50C-407E-A947-70E740481C1C}">
                <a14:useLocalDpi xmlns:a14="http://schemas.microsoft.com/office/drawing/2010/main" val="0"/>
              </a:ext>
            </a:extLst>
          </a:blip>
          <a:srcRect l="-9934" r="-9934"/>
          <a:stretch>
            <a:fillRect/>
          </a:stretch>
        </p:blipFill>
        <p:spPr/>
      </p:pic>
      <p:sp>
        <p:nvSpPr>
          <p:cNvPr id="3" name="Oval Callout 2"/>
          <p:cNvSpPr/>
          <p:nvPr/>
        </p:nvSpPr>
        <p:spPr>
          <a:xfrm>
            <a:off x="7061200" y="1600199"/>
            <a:ext cx="1270000" cy="753533"/>
          </a:xfrm>
          <a:prstGeom prst="wedgeEllipseCallout">
            <a:avLst>
              <a:gd name="adj1" fmla="val -47500"/>
              <a:gd name="adj2" fmla="val 625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This is a CLI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Directory Tree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6337415"/>
              </p:ext>
            </p:extLst>
          </p:nvPr>
        </p:nvGraphicFramePr>
        <p:xfrm>
          <a:off x="258763" y="1303338"/>
          <a:ext cx="8631237" cy="505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ZS Theme Light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LZS Theme Light 2013.thmx</Template>
  <TotalTime>4017</TotalTime>
  <Words>1313</Words>
  <Application>Microsoft Macintosh PowerPoint</Application>
  <PresentationFormat>On-screen Show (4:3)</PresentationFormat>
  <Paragraphs>260</Paragraphs>
  <Slides>32</Slides>
  <Notes>20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LZS Theme Light 2013</vt:lpstr>
      <vt:lpstr>Unix Workshop 2014</vt:lpstr>
      <vt:lpstr>What is Unix</vt:lpstr>
      <vt:lpstr>Unix Around You</vt:lpstr>
      <vt:lpstr>What is SunFire?</vt:lpstr>
      <vt:lpstr>Activity: Login to NUSNET</vt:lpstr>
      <vt:lpstr>Activity: Create Your SoC Account</vt:lpstr>
      <vt:lpstr>Activity: Connecting to SunFire</vt:lpstr>
      <vt:lpstr>The Shell</vt:lpstr>
      <vt:lpstr>Unix Directory Tree</vt:lpstr>
      <vt:lpstr>Activity: Working With Directories</vt:lpstr>
      <vt:lpstr>Working With Files</vt:lpstr>
      <vt:lpstr>Directory Contents</vt:lpstr>
      <vt:lpstr>Viewing Files</vt:lpstr>
      <vt:lpstr>Editing Files</vt:lpstr>
      <vt:lpstr>Shell Features</vt:lpstr>
      <vt:lpstr>Spying Around</vt:lpstr>
      <vt:lpstr>Getting Help</vt:lpstr>
      <vt:lpstr>Activity: Get Sample Files</vt:lpstr>
      <vt:lpstr>Programming Workflow</vt:lpstr>
      <vt:lpstr>Activity: Compiling and Running</vt:lpstr>
      <vt:lpstr>Activity: Logging Out</vt:lpstr>
      <vt:lpstr>Printing</vt:lpstr>
      <vt:lpstr>Processes and Disk Usage</vt:lpstr>
      <vt:lpstr>Pipes and Redirection</vt:lpstr>
      <vt:lpstr>Shell Initialization</vt:lpstr>
      <vt:lpstr>Activity: Setup Your Webpage</vt:lpstr>
      <vt:lpstr>Learning Unix on Your Own</vt:lpstr>
      <vt:lpstr>Unix on a Mac</vt:lpstr>
      <vt:lpstr>Useful Websites</vt:lpstr>
      <vt:lpstr>Q&amp;A</vt:lpstr>
      <vt:lpstr>Challenge Activity</vt:lpstr>
      <vt:lpstr>Thanks for attending Acad 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Workshop 2011</dc:title>
  <dc:creator>Zit Seng Lai</dc:creator>
  <cp:lastModifiedBy>Zit Seng Lai</cp:lastModifiedBy>
  <cp:revision>91</cp:revision>
  <cp:lastPrinted>2011-08-01T13:17:38Z</cp:lastPrinted>
  <dcterms:created xsi:type="dcterms:W3CDTF">2011-08-01T13:17:11Z</dcterms:created>
  <dcterms:modified xsi:type="dcterms:W3CDTF">2014-08-05T09:06:00Z</dcterms:modified>
</cp:coreProperties>
</file>