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!--Good job finding this, here is the fłag: ZmxhZ3tEaWRfeTB1X2tuMHdfcDB3M3JwMGludHNfNHIzX2pVc1RfejFwX2ZpTDNzfQ==--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9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0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7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6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4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1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urple and blue background&#10;&#10;Description automatically generated">
            <a:extLst>
              <a:ext uri="{FF2B5EF4-FFF2-40B4-BE49-F238E27FC236}">
                <a16:creationId xmlns:a16="http://schemas.microsoft.com/office/drawing/2014/main" id="{1D6FF611-003B-5417-68AE-7D98877E3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913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040E51-DC39-7712-876A-2BF3B9717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SG" sz="10800" dirty="0"/>
              <a:t>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52BF6-6992-22F0-67CC-EF869695C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SG" sz="3200"/>
              <a:t>Generic homework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0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A20B-CB14-31A6-1600-FB790245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Why you should study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624A-DF48-9F13-1AE4-509856EE1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Lorem ipsum </a:t>
            </a:r>
            <a:r>
              <a:rPr lang="en-SG" dirty="0" err="1"/>
              <a:t>dolor</a:t>
            </a:r>
            <a:r>
              <a:rPr lang="en-SG" dirty="0"/>
              <a:t> sit </a:t>
            </a:r>
            <a:r>
              <a:rPr lang="en-SG" dirty="0" err="1"/>
              <a:t>amet</a:t>
            </a:r>
            <a:r>
              <a:rPr lang="en-SG" dirty="0"/>
              <a:t>, </a:t>
            </a:r>
            <a:r>
              <a:rPr lang="en-SG" dirty="0" err="1"/>
              <a:t>consectetur</a:t>
            </a:r>
            <a:r>
              <a:rPr lang="en-SG" dirty="0"/>
              <a:t> </a:t>
            </a:r>
            <a:r>
              <a:rPr lang="en-SG" dirty="0" err="1"/>
              <a:t>adipiscing</a:t>
            </a:r>
            <a:r>
              <a:rPr lang="en-SG" dirty="0"/>
              <a:t> </a:t>
            </a:r>
            <a:r>
              <a:rPr lang="en-SG" dirty="0" err="1"/>
              <a:t>elit</a:t>
            </a:r>
            <a:r>
              <a:rPr lang="en-SG" dirty="0"/>
              <a:t>, </a:t>
            </a:r>
            <a:r>
              <a:rPr lang="en-SG" dirty="0" err="1"/>
              <a:t>sed</a:t>
            </a:r>
            <a:r>
              <a:rPr lang="en-SG" dirty="0"/>
              <a:t> do </a:t>
            </a:r>
            <a:r>
              <a:rPr lang="en-SG" dirty="0" err="1"/>
              <a:t>eiusmod</a:t>
            </a:r>
            <a:r>
              <a:rPr lang="en-SG" dirty="0"/>
              <a:t> </a:t>
            </a:r>
            <a:r>
              <a:rPr lang="en-SG" dirty="0" err="1"/>
              <a:t>tempor</a:t>
            </a:r>
            <a:r>
              <a:rPr lang="en-SG" dirty="0"/>
              <a:t> </a:t>
            </a:r>
            <a:r>
              <a:rPr lang="en-SG" dirty="0" err="1"/>
              <a:t>incididunt</a:t>
            </a:r>
            <a:r>
              <a:rPr lang="en-SG" dirty="0"/>
              <a:t> </a:t>
            </a:r>
            <a:r>
              <a:rPr lang="en-SG" dirty="0" err="1"/>
              <a:t>ut</a:t>
            </a:r>
            <a:r>
              <a:rPr lang="en-SG" dirty="0"/>
              <a:t> labore et dolore magna </a:t>
            </a:r>
            <a:r>
              <a:rPr lang="en-SG" dirty="0" err="1"/>
              <a:t>aliqua</a:t>
            </a:r>
            <a:r>
              <a:rPr lang="en-SG" dirty="0"/>
              <a:t>. Ut </a:t>
            </a:r>
            <a:r>
              <a:rPr lang="en-SG" dirty="0" err="1"/>
              <a:t>enim</a:t>
            </a:r>
            <a:r>
              <a:rPr lang="en-SG" dirty="0"/>
              <a:t> ad minim </a:t>
            </a:r>
            <a:r>
              <a:rPr lang="en-SG" dirty="0" err="1"/>
              <a:t>veniam</a:t>
            </a:r>
            <a:r>
              <a:rPr lang="en-SG" dirty="0"/>
              <a:t>, </a:t>
            </a:r>
            <a:r>
              <a:rPr lang="en-SG" dirty="0" err="1"/>
              <a:t>quis</a:t>
            </a:r>
            <a:r>
              <a:rPr lang="en-SG" dirty="0"/>
              <a:t> </a:t>
            </a:r>
            <a:r>
              <a:rPr lang="en-SG" dirty="0" err="1"/>
              <a:t>nostrud</a:t>
            </a:r>
            <a:r>
              <a:rPr lang="en-SG" dirty="0"/>
              <a:t> exercitation </a:t>
            </a:r>
            <a:r>
              <a:rPr lang="en-SG" dirty="0" err="1"/>
              <a:t>ullamco</a:t>
            </a:r>
            <a:r>
              <a:rPr lang="en-SG" dirty="0"/>
              <a:t> </a:t>
            </a:r>
            <a:r>
              <a:rPr lang="en-SG" dirty="0" err="1"/>
              <a:t>laboris</a:t>
            </a:r>
            <a:r>
              <a:rPr lang="en-SG" dirty="0"/>
              <a:t> nisi </a:t>
            </a:r>
            <a:r>
              <a:rPr lang="en-SG" dirty="0" err="1"/>
              <a:t>ut</a:t>
            </a:r>
            <a:r>
              <a:rPr lang="en-SG" dirty="0"/>
              <a:t> </a:t>
            </a:r>
            <a:r>
              <a:rPr lang="en-SG" dirty="0" err="1"/>
              <a:t>aliquip</a:t>
            </a:r>
            <a:r>
              <a:rPr lang="en-SG" dirty="0"/>
              <a:t> ex </a:t>
            </a:r>
            <a:r>
              <a:rPr lang="en-SG" dirty="0" err="1"/>
              <a:t>ea</a:t>
            </a:r>
            <a:r>
              <a:rPr lang="en-SG" dirty="0"/>
              <a:t> </a:t>
            </a:r>
            <a:r>
              <a:rPr lang="en-SG" dirty="0" err="1"/>
              <a:t>commodo</a:t>
            </a:r>
            <a:r>
              <a:rPr lang="en-SG" dirty="0"/>
              <a:t> </a:t>
            </a:r>
            <a:r>
              <a:rPr lang="en-SG" dirty="0" err="1"/>
              <a:t>consequat</a:t>
            </a:r>
            <a:r>
              <a:rPr lang="en-SG" dirty="0"/>
              <a:t>. Duis </a:t>
            </a:r>
            <a:r>
              <a:rPr lang="en-SG" dirty="0" err="1"/>
              <a:t>aute</a:t>
            </a:r>
            <a:r>
              <a:rPr lang="en-SG" dirty="0"/>
              <a:t> </a:t>
            </a:r>
            <a:r>
              <a:rPr lang="en-SG" dirty="0" err="1"/>
              <a:t>irure</a:t>
            </a:r>
            <a:r>
              <a:rPr lang="en-SG" dirty="0"/>
              <a:t> </a:t>
            </a:r>
            <a:r>
              <a:rPr lang="en-SG" dirty="0" err="1"/>
              <a:t>dolor</a:t>
            </a:r>
            <a:r>
              <a:rPr lang="en-SG" dirty="0"/>
              <a:t> in </a:t>
            </a:r>
            <a:r>
              <a:rPr lang="en-SG" dirty="0" err="1"/>
              <a:t>reprehenderit</a:t>
            </a:r>
            <a:r>
              <a:rPr lang="en-SG" dirty="0"/>
              <a:t> in </a:t>
            </a:r>
            <a:r>
              <a:rPr lang="en-SG" dirty="0" err="1"/>
              <a:t>voluptate</a:t>
            </a:r>
            <a:r>
              <a:rPr lang="en-SG" dirty="0"/>
              <a:t> </a:t>
            </a:r>
            <a:r>
              <a:rPr lang="en-SG" dirty="0" err="1"/>
              <a:t>velit</a:t>
            </a:r>
            <a:r>
              <a:rPr lang="en-SG" dirty="0"/>
              <a:t> </a:t>
            </a:r>
            <a:r>
              <a:rPr lang="en-SG" dirty="0" err="1"/>
              <a:t>esse</a:t>
            </a:r>
            <a:r>
              <a:rPr lang="en-SG" dirty="0"/>
              <a:t> </a:t>
            </a:r>
            <a:r>
              <a:rPr lang="en-SG" dirty="0" err="1"/>
              <a:t>cillum</a:t>
            </a:r>
            <a:r>
              <a:rPr lang="en-SG" dirty="0"/>
              <a:t> dolore </a:t>
            </a:r>
            <a:r>
              <a:rPr lang="en-SG" dirty="0" err="1"/>
              <a:t>eu</a:t>
            </a:r>
            <a:r>
              <a:rPr lang="en-SG" dirty="0"/>
              <a:t> </a:t>
            </a:r>
            <a:r>
              <a:rPr lang="en-SG" dirty="0" err="1"/>
              <a:t>fugiat</a:t>
            </a:r>
            <a:r>
              <a:rPr lang="en-SG" dirty="0"/>
              <a:t> </a:t>
            </a:r>
            <a:r>
              <a:rPr lang="en-SG" dirty="0" err="1"/>
              <a:t>nulla</a:t>
            </a:r>
            <a:r>
              <a:rPr lang="en-SG" dirty="0"/>
              <a:t> </a:t>
            </a:r>
            <a:r>
              <a:rPr lang="en-SG" dirty="0" err="1"/>
              <a:t>pariatur</a:t>
            </a:r>
            <a:r>
              <a:rPr lang="en-SG" dirty="0"/>
              <a:t>. </a:t>
            </a:r>
            <a:r>
              <a:rPr lang="en-SG" dirty="0" err="1"/>
              <a:t>Excepteur</a:t>
            </a:r>
            <a:r>
              <a:rPr lang="en-SG" dirty="0"/>
              <a:t> </a:t>
            </a:r>
            <a:r>
              <a:rPr lang="en-SG" dirty="0" err="1"/>
              <a:t>sint</a:t>
            </a:r>
            <a:r>
              <a:rPr lang="en-SG" dirty="0"/>
              <a:t> </a:t>
            </a:r>
            <a:r>
              <a:rPr lang="en-SG" dirty="0" err="1"/>
              <a:t>occaecat</a:t>
            </a:r>
            <a:r>
              <a:rPr lang="en-SG" dirty="0"/>
              <a:t> </a:t>
            </a:r>
            <a:r>
              <a:rPr lang="en-SG" dirty="0" err="1"/>
              <a:t>cupidatat</a:t>
            </a:r>
            <a:r>
              <a:rPr lang="en-SG" dirty="0"/>
              <a:t> non </a:t>
            </a:r>
            <a:r>
              <a:rPr lang="en-SG" dirty="0" err="1"/>
              <a:t>proident</a:t>
            </a:r>
            <a:r>
              <a:rPr lang="en-SG" dirty="0"/>
              <a:t>, sunt in culpa qui </a:t>
            </a:r>
            <a:r>
              <a:rPr lang="en-SG" dirty="0" err="1"/>
              <a:t>officia</a:t>
            </a:r>
            <a:r>
              <a:rPr lang="en-SG" dirty="0"/>
              <a:t> </a:t>
            </a:r>
            <a:r>
              <a:rPr lang="en-SG" dirty="0" err="1"/>
              <a:t>deserunt</a:t>
            </a:r>
            <a:r>
              <a:rPr lang="en-SG" dirty="0"/>
              <a:t> </a:t>
            </a:r>
            <a:r>
              <a:rPr lang="en-SG" dirty="0" err="1"/>
              <a:t>mollit</a:t>
            </a:r>
            <a:r>
              <a:rPr lang="en-SG" dirty="0"/>
              <a:t> </a:t>
            </a:r>
            <a:r>
              <a:rPr lang="en-SG" dirty="0" err="1"/>
              <a:t>anim</a:t>
            </a:r>
            <a:r>
              <a:rPr lang="en-SG" dirty="0"/>
              <a:t> id </a:t>
            </a:r>
            <a:r>
              <a:rPr lang="en-SG" dirty="0" err="1"/>
              <a:t>est</a:t>
            </a:r>
            <a:r>
              <a:rPr lang="en-SG" dirty="0"/>
              <a:t> </a:t>
            </a:r>
            <a:r>
              <a:rPr lang="en-SG" dirty="0" err="1"/>
              <a:t>laborum</a:t>
            </a:r>
            <a:r>
              <a:rPr lang="en-S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91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46CE-CFA0-DF4B-2037-D10A8C7F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 join NUS </a:t>
            </a:r>
            <a:r>
              <a:rPr lang="en-SG" dirty="0" err="1"/>
              <a:t>Greyhats</a:t>
            </a:r>
            <a:r>
              <a:rPr lang="en-SG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1FD1-EB16-5773-2F5A-030AC929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must first be</a:t>
            </a:r>
          </a:p>
        </p:txBody>
      </p:sp>
    </p:spTree>
    <p:extLst>
      <p:ext uri="{BB962C8B-B14F-4D97-AF65-F5344CB8AC3E}">
        <p14:creationId xmlns:p14="http://schemas.microsoft.com/office/powerpoint/2010/main" val="204987096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251A2F"/>
      </a:dk2>
      <a:lt2>
        <a:srgbClr val="F3F2F0"/>
      </a:lt2>
      <a:accent1>
        <a:srgbClr val="2C67E4"/>
      </a:accent1>
      <a:accent2>
        <a:srgbClr val="3D2DD6"/>
      </a:accent2>
      <a:accent3>
        <a:srgbClr val="8A2CE4"/>
      </a:accent3>
      <a:accent4>
        <a:srgbClr val="C51AD2"/>
      </a:accent4>
      <a:accent5>
        <a:srgbClr val="E42CA5"/>
      </a:accent5>
      <a:accent6>
        <a:srgbClr val="D21A46"/>
      </a:accent6>
      <a:hlink>
        <a:srgbClr val="A98438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Modern Love</vt:lpstr>
      <vt:lpstr>The Hand</vt:lpstr>
      <vt:lpstr>SketchyVTI</vt:lpstr>
      <vt:lpstr>Lorem Ipsum</vt:lpstr>
      <vt:lpstr>Why you should study cybersecurity</vt:lpstr>
      <vt:lpstr>To join NUS Greyhats…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Ng Zhao Zhi, Glendon</dc:creator>
  <cp:lastModifiedBy>Ng Zhao Zhi, Glendon</cp:lastModifiedBy>
  <cp:revision>1</cp:revision>
  <dcterms:created xsi:type="dcterms:W3CDTF">2024-03-01T06:36:13Z</dcterms:created>
  <dcterms:modified xsi:type="dcterms:W3CDTF">2024-03-01T06:39:39Z</dcterms:modified>
</cp:coreProperties>
</file>