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60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9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35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71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8/4/2022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4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0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81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5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9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1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0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91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6FB99541-ACBD-130E-CA51-399E68814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36" b="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071D59-4F5E-A790-A44E-BF3603891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63" y="1685677"/>
            <a:ext cx="4181444" cy="2362673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greyhats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endParaRPr lang="en-SG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3D46B-0897-7F1B-53AA-DDF191085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240" y="4048350"/>
            <a:ext cx="3283888" cy="816301"/>
          </a:xfrm>
        </p:spPr>
        <p:txBody>
          <a:bodyPr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7hr33_P1eC3_x0RIg1N4l_m34L_p1e4S3}</a:t>
            </a:r>
            <a:endParaRPr lang="en-SG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0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1"/>
      </a:lt2>
      <a:accent1>
        <a:srgbClr val="D739B5"/>
      </a:accent1>
      <a:accent2>
        <a:srgbClr val="A527C5"/>
      </a:accent2>
      <a:accent3>
        <a:srgbClr val="7539D7"/>
      </a:accent3>
      <a:accent4>
        <a:srgbClr val="393ECA"/>
      </a:accent4>
      <a:accent5>
        <a:srgbClr val="3980D7"/>
      </a:accent5>
      <a:accent6>
        <a:srgbClr val="27B1C5"/>
      </a:accent6>
      <a:hlink>
        <a:srgbClr val="3F64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</Words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Meiryo</vt:lpstr>
      <vt:lpstr>Corbel</vt:lpstr>
      <vt:lpstr>SketchLinesVTI</vt:lpstr>
      <vt:lpstr>greyhats{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2022-08-04T07:50:17Z</dcterms:created>
  <dcterms:modified xsi:type="dcterms:W3CDTF">2022-08-04T08:06:48Z</dcterms:modified>
</cp:coreProperties>
</file>