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0" r:id="rId7"/>
    <p:sldId id="271" r:id="rId8"/>
    <p:sldId id="272" r:id="rId9"/>
    <p:sldId id="265" r:id="rId10"/>
    <p:sldId id="266" r:id="rId11"/>
    <p:sldId id="273" r:id="rId12"/>
    <p:sldId id="268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08559-08C6-4ADE-9E32-CEDF6749A2DA}" v="1450" dt="2022-02-04T13:04:17.607"/>
    <p1510:client id="{6C15511D-9A92-4E99-9E17-272577A33EC9}" v="1" dt="2022-02-04T05:23:21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AY MIN HLAING" userId="S::h1810034@nushigh.edu.sg::247d0e4f-b08b-4ec3-b1f5-1364515f41d7" providerId="AD" clId="Web-{6C15511D-9A92-4E99-9E17-272577A33EC9}"/>
    <pc:docChg chg="modSld">
      <pc:chgData name="DWAY MIN HLAING" userId="S::h1810034@nushigh.edu.sg::247d0e4f-b08b-4ec3-b1f5-1364515f41d7" providerId="AD" clId="Web-{6C15511D-9A92-4E99-9E17-272577A33EC9}" dt="2022-02-04T05:23:21.320" v="0" actId="1076"/>
      <pc:docMkLst>
        <pc:docMk/>
      </pc:docMkLst>
      <pc:sldChg chg="modSp">
        <pc:chgData name="DWAY MIN HLAING" userId="S::h1810034@nushigh.edu.sg::247d0e4f-b08b-4ec3-b1f5-1364515f41d7" providerId="AD" clId="Web-{6C15511D-9A92-4E99-9E17-272577A33EC9}" dt="2022-02-04T05:23:21.320" v="0" actId="1076"/>
        <pc:sldMkLst>
          <pc:docMk/>
          <pc:sldMk cId="1557196572" sldId="267"/>
        </pc:sldMkLst>
        <pc:picChg chg="mod">
          <ac:chgData name="DWAY MIN HLAING" userId="S::h1810034@nushigh.edu.sg::247d0e4f-b08b-4ec3-b1f5-1364515f41d7" providerId="AD" clId="Web-{6C15511D-9A92-4E99-9E17-272577A33EC9}" dt="2022-02-04T05:23:21.320" v="0" actId="1076"/>
          <ac:picMkLst>
            <pc:docMk/>
            <pc:sldMk cId="1557196572" sldId="267"/>
            <ac:picMk id="7" creationId="{0DFCDB2C-B426-43FA-B382-EB2DFD742688}"/>
          </ac:picMkLst>
        </pc:picChg>
      </pc:sldChg>
    </pc:docChg>
  </pc:docChgLst>
  <pc:docChgLst>
    <pc:chgData name="PRANNAYA GUPTA" userId="e50d51a8-c160-49df-9397-592f5f8f20f7" providerId="ADAL" clId="{2D108559-08C6-4ADE-9E32-CEDF6749A2DA}"/>
    <pc:docChg chg="undo custSel addSld delSld modSld sldOrd">
      <pc:chgData name="PRANNAYA GUPTA" userId="e50d51a8-c160-49df-9397-592f5f8f20f7" providerId="ADAL" clId="{2D108559-08C6-4ADE-9E32-CEDF6749A2DA}" dt="2022-02-04T13:04:17.607" v="2830"/>
      <pc:docMkLst>
        <pc:docMk/>
      </pc:docMkLst>
      <pc:sldChg chg="modSp mod">
        <pc:chgData name="PRANNAYA GUPTA" userId="e50d51a8-c160-49df-9397-592f5f8f20f7" providerId="ADAL" clId="{2D108559-08C6-4ADE-9E32-CEDF6749A2DA}" dt="2022-01-31T16:14:52.013" v="68" actId="20577"/>
        <pc:sldMkLst>
          <pc:docMk/>
          <pc:sldMk cId="2536745120" sldId="256"/>
        </pc:sldMkLst>
        <pc:spChg chg="mod">
          <ac:chgData name="PRANNAYA GUPTA" userId="e50d51a8-c160-49df-9397-592f5f8f20f7" providerId="ADAL" clId="{2D108559-08C6-4ADE-9E32-CEDF6749A2DA}" dt="2022-01-31T16:14:46.390" v="51" actId="20577"/>
          <ac:spMkLst>
            <pc:docMk/>
            <pc:sldMk cId="2536745120" sldId="256"/>
            <ac:spMk id="2" creationId="{3EA94ABB-3969-45C5-A9FE-A6AA649BF659}"/>
          </ac:spMkLst>
        </pc:spChg>
        <pc:spChg chg="mod">
          <ac:chgData name="PRANNAYA GUPTA" userId="e50d51a8-c160-49df-9397-592f5f8f20f7" providerId="ADAL" clId="{2D108559-08C6-4ADE-9E32-CEDF6749A2DA}" dt="2022-01-31T16:14:52.013" v="68" actId="20577"/>
          <ac:spMkLst>
            <pc:docMk/>
            <pc:sldMk cId="2536745120" sldId="256"/>
            <ac:spMk id="3" creationId="{59AFD61E-BDF6-41D6-9B05-6D9AADF65DCE}"/>
          </ac:spMkLst>
        </pc:spChg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915840986" sldId="257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2955604763" sldId="258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4009200527" sldId="259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1073793127" sldId="260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427196383" sldId="261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3254557181" sldId="262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679279296" sldId="263"/>
        </pc:sldMkLst>
      </pc:sldChg>
      <pc:sldChg chg="del">
        <pc:chgData name="PRANNAYA GUPTA" userId="e50d51a8-c160-49df-9397-592f5f8f20f7" providerId="ADAL" clId="{2D108559-08C6-4ADE-9E32-CEDF6749A2DA}" dt="2022-02-04T12:58:17.859" v="2704" actId="47"/>
        <pc:sldMkLst>
          <pc:docMk/>
          <pc:sldMk cId="951432996" sldId="264"/>
        </pc:sldMkLst>
      </pc:sldChg>
      <pc:sldChg chg="addSp modSp new mod modAnim">
        <pc:chgData name="PRANNAYA GUPTA" userId="e50d51a8-c160-49df-9397-592f5f8f20f7" providerId="ADAL" clId="{2D108559-08C6-4ADE-9E32-CEDF6749A2DA}" dt="2022-02-04T13:01:51.339" v="2799"/>
        <pc:sldMkLst>
          <pc:docMk/>
          <pc:sldMk cId="1089469490" sldId="265"/>
        </pc:sldMkLst>
        <pc:spChg chg="mod">
          <ac:chgData name="PRANNAYA GUPTA" userId="e50d51a8-c160-49df-9397-592f5f8f20f7" providerId="ADAL" clId="{2D108559-08C6-4ADE-9E32-CEDF6749A2DA}" dt="2022-02-04T08:49:34.512" v="1620" actId="20577"/>
          <ac:spMkLst>
            <pc:docMk/>
            <pc:sldMk cId="1089469490" sldId="265"/>
            <ac:spMk id="2" creationId="{3E2794E1-6911-4167-892D-527C6713788B}"/>
          </ac:spMkLst>
        </pc:spChg>
        <pc:spChg chg="mod">
          <ac:chgData name="PRANNAYA GUPTA" userId="e50d51a8-c160-49df-9397-592f5f8f20f7" providerId="ADAL" clId="{2D108559-08C6-4ADE-9E32-CEDF6749A2DA}" dt="2022-02-04T12:59:39.959" v="2784" actId="20577"/>
          <ac:spMkLst>
            <pc:docMk/>
            <pc:sldMk cId="1089469490" sldId="265"/>
            <ac:spMk id="3" creationId="{22A18E3F-E9D3-47D2-BBFA-E3C794238C11}"/>
          </ac:spMkLst>
        </pc:spChg>
        <pc:picChg chg="add mod">
          <ac:chgData name="PRANNAYA GUPTA" userId="e50d51a8-c160-49df-9397-592f5f8f20f7" providerId="ADAL" clId="{2D108559-08C6-4ADE-9E32-CEDF6749A2DA}" dt="2022-02-04T08:49:14.276" v="1599" actId="1076"/>
          <ac:picMkLst>
            <pc:docMk/>
            <pc:sldMk cId="1089469490" sldId="265"/>
            <ac:picMk id="1026" creationId="{F6AD8B8E-E29F-44BD-A364-E77F166C9CB7}"/>
          </ac:picMkLst>
        </pc:picChg>
      </pc:sldChg>
      <pc:sldChg chg="modSp new mod modAnim">
        <pc:chgData name="PRANNAYA GUPTA" userId="e50d51a8-c160-49df-9397-592f5f8f20f7" providerId="ADAL" clId="{2D108559-08C6-4ADE-9E32-CEDF6749A2DA}" dt="2022-02-04T13:02:36.361" v="2821" actId="20577"/>
        <pc:sldMkLst>
          <pc:docMk/>
          <pc:sldMk cId="442007180" sldId="266"/>
        </pc:sldMkLst>
        <pc:spChg chg="mod">
          <ac:chgData name="PRANNAYA GUPTA" userId="e50d51a8-c160-49df-9397-592f5f8f20f7" providerId="ADAL" clId="{2D108559-08C6-4ADE-9E32-CEDF6749A2DA}" dt="2022-02-04T08:29:38.397" v="528" actId="20577"/>
          <ac:spMkLst>
            <pc:docMk/>
            <pc:sldMk cId="442007180" sldId="266"/>
            <ac:spMk id="2" creationId="{0226E4E1-CF87-447F-8669-86C34587FD10}"/>
          </ac:spMkLst>
        </pc:spChg>
        <pc:spChg chg="mod">
          <ac:chgData name="PRANNAYA GUPTA" userId="e50d51a8-c160-49df-9397-592f5f8f20f7" providerId="ADAL" clId="{2D108559-08C6-4ADE-9E32-CEDF6749A2DA}" dt="2022-02-04T13:02:36.361" v="2821" actId="20577"/>
          <ac:spMkLst>
            <pc:docMk/>
            <pc:sldMk cId="442007180" sldId="266"/>
            <ac:spMk id="3" creationId="{748AEF4D-C743-40CB-8E9B-54FD3977B1EA}"/>
          </ac:spMkLst>
        </pc:spChg>
      </pc:sldChg>
      <pc:sldChg chg="addSp delSp modSp new mod modTransition modAnim">
        <pc:chgData name="PRANNAYA GUPTA" userId="e50d51a8-c160-49df-9397-592f5f8f20f7" providerId="ADAL" clId="{2D108559-08C6-4ADE-9E32-CEDF6749A2DA}" dt="2022-02-04T13:03:05.137" v="2825"/>
        <pc:sldMkLst>
          <pc:docMk/>
          <pc:sldMk cId="1557196572" sldId="267"/>
        </pc:sldMkLst>
        <pc:spChg chg="del">
          <ac:chgData name="PRANNAYA GUPTA" userId="e50d51a8-c160-49df-9397-592f5f8f20f7" providerId="ADAL" clId="{2D108559-08C6-4ADE-9E32-CEDF6749A2DA}" dt="2022-02-04T08:28:37.769" v="502" actId="478"/>
          <ac:spMkLst>
            <pc:docMk/>
            <pc:sldMk cId="1557196572" sldId="267"/>
            <ac:spMk id="2" creationId="{19788003-EE54-4DAF-94A9-A8618DE129D0}"/>
          </ac:spMkLst>
        </pc:spChg>
        <pc:spChg chg="del">
          <ac:chgData name="PRANNAYA GUPTA" userId="e50d51a8-c160-49df-9397-592f5f8f20f7" providerId="ADAL" clId="{2D108559-08C6-4ADE-9E32-CEDF6749A2DA}" dt="2022-02-04T08:28:37.769" v="502" actId="478"/>
          <ac:spMkLst>
            <pc:docMk/>
            <pc:sldMk cId="1557196572" sldId="267"/>
            <ac:spMk id="3" creationId="{06E39E0A-7F2D-4920-B312-57BF3223B679}"/>
          </ac:spMkLst>
        </pc:spChg>
        <pc:spChg chg="add mod">
          <ac:chgData name="PRANNAYA GUPTA" userId="e50d51a8-c160-49df-9397-592f5f8f20f7" providerId="ADAL" clId="{2D108559-08C6-4ADE-9E32-CEDF6749A2DA}" dt="2022-02-04T12:49:42.204" v="2526" actId="20577"/>
          <ac:spMkLst>
            <pc:docMk/>
            <pc:sldMk cId="1557196572" sldId="267"/>
            <ac:spMk id="5" creationId="{D1251790-3DA9-4E5F-B01F-E9A8DC1EA99D}"/>
          </ac:spMkLst>
        </pc:spChg>
        <pc:picChg chg="add del">
          <ac:chgData name="PRANNAYA GUPTA" userId="e50d51a8-c160-49df-9397-592f5f8f20f7" providerId="ADAL" clId="{2D108559-08C6-4ADE-9E32-CEDF6749A2DA}" dt="2022-02-01T08:32:19.269" v="157" actId="22"/>
          <ac:picMkLst>
            <pc:docMk/>
            <pc:sldMk cId="1557196572" sldId="267"/>
            <ac:picMk id="5" creationId="{1CF0DBFA-C788-40AD-9945-18C20BB82DA3}"/>
          </ac:picMkLst>
        </pc:picChg>
        <pc:picChg chg="add mod modCrop">
          <ac:chgData name="PRANNAYA GUPTA" userId="e50d51a8-c160-49df-9397-592f5f8f20f7" providerId="ADAL" clId="{2D108559-08C6-4ADE-9E32-CEDF6749A2DA}" dt="2022-02-04T08:29:02.341" v="507" actId="1076"/>
          <ac:picMkLst>
            <pc:docMk/>
            <pc:sldMk cId="1557196572" sldId="267"/>
            <ac:picMk id="7" creationId="{0DFCDB2C-B426-43FA-B382-EB2DFD742688}"/>
          </ac:picMkLst>
        </pc:picChg>
      </pc:sldChg>
      <pc:sldChg chg="modSp new mod modAnim modShow">
        <pc:chgData name="PRANNAYA GUPTA" userId="e50d51a8-c160-49df-9397-592f5f8f20f7" providerId="ADAL" clId="{2D108559-08C6-4ADE-9E32-CEDF6749A2DA}" dt="2022-02-04T13:02:54.717" v="2823"/>
        <pc:sldMkLst>
          <pc:docMk/>
          <pc:sldMk cId="2490524288" sldId="268"/>
        </pc:sldMkLst>
        <pc:spChg chg="mod">
          <ac:chgData name="PRANNAYA GUPTA" userId="e50d51a8-c160-49df-9397-592f5f8f20f7" providerId="ADAL" clId="{2D108559-08C6-4ADE-9E32-CEDF6749A2DA}" dt="2022-02-04T08:31:04.754" v="679" actId="20577"/>
          <ac:spMkLst>
            <pc:docMk/>
            <pc:sldMk cId="2490524288" sldId="268"/>
            <ac:spMk id="2" creationId="{37C866C5-DBBC-4CA8-9419-2BDBCF06C573}"/>
          </ac:spMkLst>
        </pc:spChg>
        <pc:spChg chg="mod">
          <ac:chgData name="PRANNAYA GUPTA" userId="e50d51a8-c160-49df-9397-592f5f8f20f7" providerId="ADAL" clId="{2D108559-08C6-4ADE-9E32-CEDF6749A2DA}" dt="2022-02-04T12:48:00.697" v="2469" actId="20577"/>
          <ac:spMkLst>
            <pc:docMk/>
            <pc:sldMk cId="2490524288" sldId="268"/>
            <ac:spMk id="3" creationId="{01230F54-2B85-404B-BBE8-AE08F4AC822C}"/>
          </ac:spMkLst>
        </pc:spChg>
      </pc:sldChg>
      <pc:sldChg chg="addSp modSp new mod ord modAnim">
        <pc:chgData name="PRANNAYA GUPTA" userId="e50d51a8-c160-49df-9397-592f5f8f20f7" providerId="ADAL" clId="{2D108559-08C6-4ADE-9E32-CEDF6749A2DA}" dt="2022-02-04T13:00:45.147" v="2786"/>
        <pc:sldMkLst>
          <pc:docMk/>
          <pc:sldMk cId="3674465159" sldId="269"/>
        </pc:sldMkLst>
        <pc:spChg chg="mod">
          <ac:chgData name="PRANNAYA GUPTA" userId="e50d51a8-c160-49df-9397-592f5f8f20f7" providerId="ADAL" clId="{2D108559-08C6-4ADE-9E32-CEDF6749A2DA}" dt="2022-02-04T08:43:47.763" v="1018" actId="20577"/>
          <ac:spMkLst>
            <pc:docMk/>
            <pc:sldMk cId="3674465159" sldId="269"/>
            <ac:spMk id="2" creationId="{92D0255D-F84F-4DBE-A3F6-D7C0FA356D0B}"/>
          </ac:spMkLst>
        </pc:spChg>
        <pc:spChg chg="mod">
          <ac:chgData name="PRANNAYA GUPTA" userId="e50d51a8-c160-49df-9397-592f5f8f20f7" providerId="ADAL" clId="{2D108559-08C6-4ADE-9E32-CEDF6749A2DA}" dt="2022-02-04T08:45:25.569" v="1250" actId="962"/>
          <ac:spMkLst>
            <pc:docMk/>
            <pc:sldMk cId="3674465159" sldId="269"/>
            <ac:spMk id="3" creationId="{B2B9FC0C-5030-49B3-95FA-03E99F86D024}"/>
          </ac:spMkLst>
        </pc:spChg>
        <pc:picChg chg="add mod">
          <ac:chgData name="PRANNAYA GUPTA" userId="e50d51a8-c160-49df-9397-592f5f8f20f7" providerId="ADAL" clId="{2D108559-08C6-4ADE-9E32-CEDF6749A2DA}" dt="2022-02-04T08:45:33.596" v="1254" actId="1076"/>
          <ac:picMkLst>
            <pc:docMk/>
            <pc:sldMk cId="3674465159" sldId="269"/>
            <ac:picMk id="5" creationId="{F382DDC0-8606-4991-8F59-5BD13B4D32D3}"/>
          </ac:picMkLst>
        </pc:picChg>
      </pc:sldChg>
      <pc:sldChg chg="addSp delSp modSp new mod modAnim">
        <pc:chgData name="PRANNAYA GUPTA" userId="e50d51a8-c160-49df-9397-592f5f8f20f7" providerId="ADAL" clId="{2D108559-08C6-4ADE-9E32-CEDF6749A2DA}" dt="2022-02-04T13:00:51.904" v="2787"/>
        <pc:sldMkLst>
          <pc:docMk/>
          <pc:sldMk cId="2337488700" sldId="270"/>
        </pc:sldMkLst>
        <pc:spChg chg="mod">
          <ac:chgData name="PRANNAYA GUPTA" userId="e50d51a8-c160-49df-9397-592f5f8f20f7" providerId="ADAL" clId="{2D108559-08C6-4ADE-9E32-CEDF6749A2DA}" dt="2022-02-04T08:45:50.153" v="1273" actId="20577"/>
          <ac:spMkLst>
            <pc:docMk/>
            <pc:sldMk cId="2337488700" sldId="270"/>
            <ac:spMk id="2" creationId="{EFC7B7DF-0D20-43AC-B4C2-46F8A79E8885}"/>
          </ac:spMkLst>
        </pc:spChg>
        <pc:spChg chg="mod">
          <ac:chgData name="PRANNAYA GUPTA" userId="e50d51a8-c160-49df-9397-592f5f8f20f7" providerId="ADAL" clId="{2D108559-08C6-4ADE-9E32-CEDF6749A2DA}" dt="2022-02-04T08:51:25.851" v="1662" actId="21"/>
          <ac:spMkLst>
            <pc:docMk/>
            <pc:sldMk cId="2337488700" sldId="270"/>
            <ac:spMk id="3" creationId="{47D606B7-5D01-45F2-944C-B38F0724E708}"/>
          </ac:spMkLst>
        </pc:spChg>
        <pc:spChg chg="add del mod">
          <ac:chgData name="PRANNAYA GUPTA" userId="e50d51a8-c160-49df-9397-592f5f8f20f7" providerId="ADAL" clId="{2D108559-08C6-4ADE-9E32-CEDF6749A2DA}" dt="2022-02-04T08:54:33.241" v="1722" actId="21"/>
          <ac:spMkLst>
            <pc:docMk/>
            <pc:sldMk cId="2337488700" sldId="270"/>
            <ac:spMk id="4" creationId="{40445C49-B42A-4A1B-A669-F6D7DF248E20}"/>
          </ac:spMkLst>
        </pc:spChg>
      </pc:sldChg>
      <pc:sldChg chg="addSp delSp modSp new mod setBg addAnim delAnim modAnim">
        <pc:chgData name="PRANNAYA GUPTA" userId="e50d51a8-c160-49df-9397-592f5f8f20f7" providerId="ADAL" clId="{2D108559-08C6-4ADE-9E32-CEDF6749A2DA}" dt="2022-02-04T13:01:07.759" v="2793"/>
        <pc:sldMkLst>
          <pc:docMk/>
          <pc:sldMk cId="845795604" sldId="271"/>
        </pc:sldMkLst>
        <pc:spChg chg="mod">
          <ac:chgData name="PRANNAYA GUPTA" userId="e50d51a8-c160-49df-9397-592f5f8f20f7" providerId="ADAL" clId="{2D108559-08C6-4ADE-9E32-CEDF6749A2DA}" dt="2022-02-04T12:35:40.275" v="2018" actId="1076"/>
          <ac:spMkLst>
            <pc:docMk/>
            <pc:sldMk cId="845795604" sldId="271"/>
            <ac:spMk id="2" creationId="{61759012-8D41-406C-94E6-47F4BDF3107B}"/>
          </ac:spMkLst>
        </pc:spChg>
        <pc:spChg chg="del">
          <ac:chgData name="PRANNAYA GUPTA" userId="e50d51a8-c160-49df-9397-592f5f8f20f7" providerId="ADAL" clId="{2D108559-08C6-4ADE-9E32-CEDF6749A2DA}" dt="2022-02-04T08:50:09.404" v="1622" actId="478"/>
          <ac:spMkLst>
            <pc:docMk/>
            <pc:sldMk cId="845795604" sldId="271"/>
            <ac:spMk id="3" creationId="{B093C38E-21CD-443C-A161-90F19B52B9B9}"/>
          </ac:spMkLst>
        </pc:spChg>
        <pc:spChg chg="add del mod">
          <ac:chgData name="PRANNAYA GUPTA" userId="e50d51a8-c160-49df-9397-592f5f8f20f7" providerId="ADAL" clId="{2D108559-08C6-4ADE-9E32-CEDF6749A2DA}" dt="2022-02-04T08:54:24.901" v="1713"/>
          <ac:spMkLst>
            <pc:docMk/>
            <pc:sldMk cId="845795604" sldId="271"/>
            <ac:spMk id="37" creationId="{551B3C3F-3649-49D5-AE80-259B6B5D1EE5}"/>
          </ac:spMkLst>
        </pc:spChg>
        <pc:spChg chg="add mod">
          <ac:chgData name="PRANNAYA GUPTA" userId="e50d51a8-c160-49df-9397-592f5f8f20f7" providerId="ADAL" clId="{2D108559-08C6-4ADE-9E32-CEDF6749A2DA}" dt="2022-02-04T08:56:41.747" v="1927" actId="27636"/>
          <ac:spMkLst>
            <pc:docMk/>
            <pc:sldMk cId="845795604" sldId="271"/>
            <ac:spMk id="38" creationId="{53EE697B-47BA-41C7-B95A-020A05DA1AE9}"/>
          </ac:spMkLst>
        </pc:spChg>
        <pc:spChg chg="add del">
          <ac:chgData name="PRANNAYA GUPTA" userId="e50d51a8-c160-49df-9397-592f5f8f20f7" providerId="ADAL" clId="{2D108559-08C6-4ADE-9E32-CEDF6749A2DA}" dt="2022-02-04T08:50:53.180" v="1660" actId="26606"/>
          <ac:spMkLst>
            <pc:docMk/>
            <pc:sldMk cId="845795604" sldId="271"/>
            <ac:spMk id="71" creationId="{D4771268-CB57-404A-9271-370EB28F6090}"/>
          </ac:spMkLst>
        </pc:spChg>
        <pc:spChg chg="add del">
          <ac:chgData name="PRANNAYA GUPTA" userId="e50d51a8-c160-49df-9397-592f5f8f20f7" providerId="ADAL" clId="{2D108559-08C6-4ADE-9E32-CEDF6749A2DA}" dt="2022-02-04T08:50:47.915" v="1654" actId="26606"/>
          <ac:spMkLst>
            <pc:docMk/>
            <pc:sldMk cId="845795604" sldId="271"/>
            <ac:spMk id="135" creationId="{665DBBEF-238B-476B-96AB-8AAC3224ECEA}"/>
          </ac:spMkLst>
        </pc:spChg>
        <pc:spChg chg="add del">
          <ac:chgData name="PRANNAYA GUPTA" userId="e50d51a8-c160-49df-9397-592f5f8f20f7" providerId="ADAL" clId="{2D108559-08C6-4ADE-9E32-CEDF6749A2DA}" dt="2022-02-04T08:50:47.915" v="1654" actId="26606"/>
          <ac:spMkLst>
            <pc:docMk/>
            <pc:sldMk cId="845795604" sldId="271"/>
            <ac:spMk id="137" creationId="{3FCFB1DE-0B7E-48CC-BA90-B2AB0889F9D6}"/>
          </ac:spMkLst>
        </pc:spChg>
        <pc:spChg chg="add del">
          <ac:chgData name="PRANNAYA GUPTA" userId="e50d51a8-c160-49df-9397-592f5f8f20f7" providerId="ADAL" clId="{2D108559-08C6-4ADE-9E32-CEDF6749A2DA}" dt="2022-02-04T08:50:50.213" v="1656" actId="26606"/>
          <ac:spMkLst>
            <pc:docMk/>
            <pc:sldMk cId="845795604" sldId="271"/>
            <ac:spMk id="139" creationId="{D07DD2DE-F619-49DD-B5E7-03A290FF4ED1}"/>
          </ac:spMkLst>
        </pc:spChg>
        <pc:spChg chg="add del">
          <ac:chgData name="PRANNAYA GUPTA" userId="e50d51a8-c160-49df-9397-592f5f8f20f7" providerId="ADAL" clId="{2D108559-08C6-4ADE-9E32-CEDF6749A2DA}" dt="2022-02-04T08:50:50.213" v="1656" actId="26606"/>
          <ac:spMkLst>
            <pc:docMk/>
            <pc:sldMk cId="845795604" sldId="271"/>
            <ac:spMk id="141" creationId="{85149191-5F60-4A28-AAFF-039F96B0F3EC}"/>
          </ac:spMkLst>
        </pc:spChg>
        <pc:spChg chg="add del">
          <ac:chgData name="PRANNAYA GUPTA" userId="e50d51a8-c160-49df-9397-592f5f8f20f7" providerId="ADAL" clId="{2D108559-08C6-4ADE-9E32-CEDF6749A2DA}" dt="2022-02-04T08:50:50.213" v="1656" actId="26606"/>
          <ac:spMkLst>
            <pc:docMk/>
            <pc:sldMk cId="845795604" sldId="271"/>
            <ac:spMk id="143" creationId="{F8260ED5-17F7-4158-B241-D51DD4CF1B7E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45" creationId="{43954639-FB5D-41F4-9560-6F6DFE778425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47" creationId="{E898931C-0323-41FA-A036-20F818B1FF81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49" creationId="{89AFE9DD-0792-4B98-B4EB-97ACA17E6AA8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51" creationId="{3981F5C4-9AE1-404E-AF44-A4E6DB374F9D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53" creationId="{763C1781-8726-4FAC-8C45-FF40376BE409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55" creationId="{301491B5-56C7-43DC-A3D9-861EECCA056A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57" creationId="{237E2353-22DF-46E0-A200-FB30F8F394E2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59" creationId="{DD6138DB-057B-45F7-A5F4-E7BFDA20D02C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161" creationId="{79A54AB1-B64F-4843-BFAB-81CB74E66B65}"/>
          </ac:spMkLst>
        </pc:spChg>
        <pc:spChg chg="add del">
          <ac:chgData name="PRANNAYA GUPTA" userId="e50d51a8-c160-49df-9397-592f5f8f20f7" providerId="ADAL" clId="{2D108559-08C6-4ADE-9E32-CEDF6749A2DA}" dt="2022-02-04T08:50:50.213" v="1656" actId="26606"/>
          <ac:spMkLst>
            <pc:docMk/>
            <pc:sldMk cId="845795604" sldId="271"/>
            <ac:spMk id="2052" creationId="{A8384FB5-9ADC-4DDC-881B-597D56F5B15D}"/>
          </ac:spMkLst>
        </pc:spChg>
        <pc:spChg chg="add del">
          <ac:chgData name="PRANNAYA GUPTA" userId="e50d51a8-c160-49df-9397-592f5f8f20f7" providerId="ADAL" clId="{2D108559-08C6-4ADE-9E32-CEDF6749A2DA}" dt="2022-02-04T08:50:50.213" v="1656" actId="26606"/>
          <ac:spMkLst>
            <pc:docMk/>
            <pc:sldMk cId="845795604" sldId="271"/>
            <ac:spMk id="2053" creationId="{91E5A9A7-95C6-4F4F-B00E-C82E07FE62EF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2055" creationId="{07322A9E-F1EC-405E-8971-BA906EFFCCB8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2056" creationId="{A5704422-1118-4FD1-95AD-29A064EB80D9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2057" creationId="{A88B2AAA-B805-498E-A9E6-98B885855498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2058" creationId="{9B8051E0-19D7-43E1-BFD9-E6DBFEB3A3F1}"/>
          </ac:spMkLst>
        </pc:spChg>
        <pc:spChg chg="add del">
          <ac:chgData name="PRANNAYA GUPTA" userId="e50d51a8-c160-49df-9397-592f5f8f20f7" providerId="ADAL" clId="{2D108559-08C6-4ADE-9E32-CEDF6749A2DA}" dt="2022-02-04T08:50:53.180" v="1659" actId="26606"/>
          <ac:spMkLst>
            <pc:docMk/>
            <pc:sldMk cId="845795604" sldId="271"/>
            <ac:spMk id="2059" creationId="{4EDB2B02-86A2-46F5-A4BE-B7D9B10411D6}"/>
          </ac:spMkLst>
        </pc:spChg>
        <pc:spChg chg="add">
          <ac:chgData name="PRANNAYA GUPTA" userId="e50d51a8-c160-49df-9397-592f5f8f20f7" providerId="ADAL" clId="{2D108559-08C6-4ADE-9E32-CEDF6749A2DA}" dt="2022-02-04T08:50:53.180" v="1660" actId="26606"/>
          <ac:spMkLst>
            <pc:docMk/>
            <pc:sldMk cId="845795604" sldId="271"/>
            <ac:spMk id="2061" creationId="{A8384FB5-9ADC-4DDC-881B-597D56F5B15D}"/>
          </ac:spMkLst>
        </pc:spChg>
        <pc:spChg chg="add">
          <ac:chgData name="PRANNAYA GUPTA" userId="e50d51a8-c160-49df-9397-592f5f8f20f7" providerId="ADAL" clId="{2D108559-08C6-4ADE-9E32-CEDF6749A2DA}" dt="2022-02-04T08:50:53.180" v="1660" actId="26606"/>
          <ac:spMkLst>
            <pc:docMk/>
            <pc:sldMk cId="845795604" sldId="271"/>
            <ac:spMk id="2062" creationId="{91E5A9A7-95C6-4F4F-B00E-C82E07FE62EF}"/>
          </ac:spMkLst>
        </pc:spChg>
        <pc:spChg chg="add">
          <ac:chgData name="PRANNAYA GUPTA" userId="e50d51a8-c160-49df-9397-592f5f8f20f7" providerId="ADAL" clId="{2D108559-08C6-4ADE-9E32-CEDF6749A2DA}" dt="2022-02-04T08:50:53.180" v="1660" actId="26606"/>
          <ac:spMkLst>
            <pc:docMk/>
            <pc:sldMk cId="845795604" sldId="271"/>
            <ac:spMk id="2063" creationId="{D07DD2DE-F619-49DD-B5E7-03A290FF4ED1}"/>
          </ac:spMkLst>
        </pc:spChg>
        <pc:spChg chg="add">
          <ac:chgData name="PRANNAYA GUPTA" userId="e50d51a8-c160-49df-9397-592f5f8f20f7" providerId="ADAL" clId="{2D108559-08C6-4ADE-9E32-CEDF6749A2DA}" dt="2022-02-04T08:50:53.180" v="1660" actId="26606"/>
          <ac:spMkLst>
            <pc:docMk/>
            <pc:sldMk cId="845795604" sldId="271"/>
            <ac:spMk id="2064" creationId="{85149191-5F60-4A28-AAFF-039F96B0F3EC}"/>
          </ac:spMkLst>
        </pc:spChg>
        <pc:spChg chg="add">
          <ac:chgData name="PRANNAYA GUPTA" userId="e50d51a8-c160-49df-9397-592f5f8f20f7" providerId="ADAL" clId="{2D108559-08C6-4ADE-9E32-CEDF6749A2DA}" dt="2022-02-04T08:50:53.180" v="1660" actId="26606"/>
          <ac:spMkLst>
            <pc:docMk/>
            <pc:sldMk cId="845795604" sldId="271"/>
            <ac:spMk id="2065" creationId="{F8260ED5-17F7-4158-B241-D51DD4CF1B7E}"/>
          </ac:spMkLst>
        </pc:spChg>
        <pc:picChg chg="add mod">
          <ac:chgData name="PRANNAYA GUPTA" userId="e50d51a8-c160-49df-9397-592f5f8f20f7" providerId="ADAL" clId="{2D108559-08C6-4ADE-9E32-CEDF6749A2DA}" dt="2022-02-04T08:52:56.463" v="1699" actId="14100"/>
          <ac:picMkLst>
            <pc:docMk/>
            <pc:sldMk cId="845795604" sldId="271"/>
            <ac:picMk id="6" creationId="{EE3605CB-551A-4110-B5DD-377D9C9324D9}"/>
          </ac:picMkLst>
        </pc:picChg>
        <pc:picChg chg="add del mod">
          <ac:chgData name="PRANNAYA GUPTA" userId="e50d51a8-c160-49df-9397-592f5f8f20f7" providerId="ADAL" clId="{2D108559-08C6-4ADE-9E32-CEDF6749A2DA}" dt="2022-02-04T08:52:14.749" v="1693" actId="478"/>
          <ac:picMkLst>
            <pc:docMk/>
            <pc:sldMk cId="845795604" sldId="271"/>
            <ac:picMk id="2050" creationId="{2F90DE9B-0AAC-48AC-A290-AEDE4B7D7FDC}"/>
          </ac:picMkLst>
        </pc:picChg>
        <pc:cxnChg chg="add del">
          <ac:chgData name="PRANNAYA GUPTA" userId="e50d51a8-c160-49df-9397-592f5f8f20f7" providerId="ADAL" clId="{2D108559-08C6-4ADE-9E32-CEDF6749A2DA}" dt="2022-02-04T08:52:17.492" v="1694" actId="478"/>
          <ac:cxnSpMkLst>
            <pc:docMk/>
            <pc:sldMk cId="845795604" sldId="271"/>
            <ac:cxnSpMk id="5" creationId="{B854024F-4BB3-4482-9D4C-EE1B65134412}"/>
          </ac:cxnSpMkLst>
        </pc:cxnChg>
        <pc:cxnChg chg="add mod">
          <ac:chgData name="PRANNAYA GUPTA" userId="e50d51a8-c160-49df-9397-592f5f8f20f7" providerId="ADAL" clId="{2D108559-08C6-4ADE-9E32-CEDF6749A2DA}" dt="2022-02-04T08:53:25.794" v="1702" actId="208"/>
          <ac:cxnSpMkLst>
            <pc:docMk/>
            <pc:sldMk cId="845795604" sldId="271"/>
            <ac:cxnSpMk id="8" creationId="{A14F1B01-5B90-4B03-8AD9-8019AE7603E1}"/>
          </ac:cxnSpMkLst>
        </pc:cxnChg>
      </pc:sldChg>
      <pc:sldChg chg="modSp new mod modAnim">
        <pc:chgData name="PRANNAYA GUPTA" userId="e50d51a8-c160-49df-9397-592f5f8f20f7" providerId="ADAL" clId="{2D108559-08C6-4ADE-9E32-CEDF6749A2DA}" dt="2022-02-04T13:02:16.514" v="2804" actId="27636"/>
        <pc:sldMkLst>
          <pc:docMk/>
          <pc:sldMk cId="4034379908" sldId="272"/>
        </pc:sldMkLst>
        <pc:spChg chg="mod">
          <ac:chgData name="PRANNAYA GUPTA" userId="e50d51a8-c160-49df-9397-592f5f8f20f7" providerId="ADAL" clId="{2D108559-08C6-4ADE-9E32-CEDF6749A2DA}" dt="2022-02-04T09:00:30.110" v="2001" actId="20577"/>
          <ac:spMkLst>
            <pc:docMk/>
            <pc:sldMk cId="4034379908" sldId="272"/>
            <ac:spMk id="2" creationId="{94312377-F2BE-43B5-B216-53FFE1796974}"/>
          </ac:spMkLst>
        </pc:spChg>
        <pc:spChg chg="mod">
          <ac:chgData name="PRANNAYA GUPTA" userId="e50d51a8-c160-49df-9397-592f5f8f20f7" providerId="ADAL" clId="{2D108559-08C6-4ADE-9E32-CEDF6749A2DA}" dt="2022-02-04T13:02:16.514" v="2804" actId="27636"/>
          <ac:spMkLst>
            <pc:docMk/>
            <pc:sldMk cId="4034379908" sldId="272"/>
            <ac:spMk id="3" creationId="{208E1618-F88E-4AF9-AB35-F84F684661CD}"/>
          </ac:spMkLst>
        </pc:spChg>
      </pc:sldChg>
      <pc:sldChg chg="modSp add mod ord modAnim modShow">
        <pc:chgData name="PRANNAYA GUPTA" userId="e50d51a8-c160-49df-9397-592f5f8f20f7" providerId="ADAL" clId="{2D108559-08C6-4ADE-9E32-CEDF6749A2DA}" dt="2022-02-04T13:02:48.779" v="2822"/>
        <pc:sldMkLst>
          <pc:docMk/>
          <pc:sldMk cId="379606021" sldId="273"/>
        </pc:sldMkLst>
        <pc:spChg chg="mod">
          <ac:chgData name="PRANNAYA GUPTA" userId="e50d51a8-c160-49df-9397-592f5f8f20f7" providerId="ADAL" clId="{2D108559-08C6-4ADE-9E32-CEDF6749A2DA}" dt="2022-02-04T12:42:24.883" v="2260" actId="27636"/>
          <ac:spMkLst>
            <pc:docMk/>
            <pc:sldMk cId="379606021" sldId="273"/>
            <ac:spMk id="3" creationId="{01230F54-2B85-404B-BBE8-AE08F4AC822C}"/>
          </ac:spMkLst>
        </pc:spChg>
      </pc:sldChg>
      <pc:sldChg chg="modSp new del mod">
        <pc:chgData name="PRANNAYA GUPTA" userId="e50d51a8-c160-49df-9397-592f5f8f20f7" providerId="ADAL" clId="{2D108559-08C6-4ADE-9E32-CEDF6749A2DA}" dt="2022-02-04T12:35:46.786" v="2019" actId="47"/>
        <pc:sldMkLst>
          <pc:docMk/>
          <pc:sldMk cId="1023302819" sldId="273"/>
        </pc:sldMkLst>
        <pc:spChg chg="mod">
          <ac:chgData name="PRANNAYA GUPTA" userId="e50d51a8-c160-49df-9397-592f5f8f20f7" providerId="ADAL" clId="{2D108559-08C6-4ADE-9E32-CEDF6749A2DA}" dt="2022-02-04T08:58:01.348" v="1987" actId="20577"/>
          <ac:spMkLst>
            <pc:docMk/>
            <pc:sldMk cId="1023302819" sldId="273"/>
            <ac:spMk id="2" creationId="{DF0EB06D-81AD-4ADA-B3B8-9FE9C2F38C6F}"/>
          </ac:spMkLst>
        </pc:spChg>
        <pc:spChg chg="mod">
          <ac:chgData name="PRANNAYA GUPTA" userId="e50d51a8-c160-49df-9397-592f5f8f20f7" providerId="ADAL" clId="{2D108559-08C6-4ADE-9E32-CEDF6749A2DA}" dt="2022-02-04T08:58:06.755" v="1988"/>
          <ac:spMkLst>
            <pc:docMk/>
            <pc:sldMk cId="1023302819" sldId="273"/>
            <ac:spMk id="3" creationId="{ED0904C6-4CD8-4EDC-A157-D15F923C187E}"/>
          </ac:spMkLst>
        </pc:spChg>
      </pc:sldChg>
      <pc:sldChg chg="addSp modSp new mod modAnim">
        <pc:chgData name="PRANNAYA GUPTA" userId="e50d51a8-c160-49df-9397-592f5f8f20f7" providerId="ADAL" clId="{2D108559-08C6-4ADE-9E32-CEDF6749A2DA}" dt="2022-02-04T13:04:17.607" v="2830"/>
        <pc:sldMkLst>
          <pc:docMk/>
          <pc:sldMk cId="474334270" sldId="274"/>
        </pc:sldMkLst>
        <pc:spChg chg="mod">
          <ac:chgData name="PRANNAYA GUPTA" userId="e50d51a8-c160-49df-9397-592f5f8f20f7" providerId="ADAL" clId="{2D108559-08C6-4ADE-9E32-CEDF6749A2DA}" dt="2022-02-04T12:49:57.250" v="2572" actId="20577"/>
          <ac:spMkLst>
            <pc:docMk/>
            <pc:sldMk cId="474334270" sldId="274"/>
            <ac:spMk id="2" creationId="{E5B83A07-36D1-42F8-B72E-CC2E5038E6E8}"/>
          </ac:spMkLst>
        </pc:spChg>
        <pc:spChg chg="mod">
          <ac:chgData name="PRANNAYA GUPTA" userId="e50d51a8-c160-49df-9397-592f5f8f20f7" providerId="ADAL" clId="{2D108559-08C6-4ADE-9E32-CEDF6749A2DA}" dt="2022-02-04T12:58:01.951" v="2703" actId="20577"/>
          <ac:spMkLst>
            <pc:docMk/>
            <pc:sldMk cId="474334270" sldId="274"/>
            <ac:spMk id="3" creationId="{EE945FF7-54E1-42B8-936E-3C02EBEACE18}"/>
          </ac:spMkLst>
        </pc:spChg>
        <pc:picChg chg="add mod modCrop">
          <ac:chgData name="PRANNAYA GUPTA" userId="e50d51a8-c160-49df-9397-592f5f8f20f7" providerId="ADAL" clId="{2D108559-08C6-4ADE-9E32-CEDF6749A2DA}" dt="2022-02-04T12:57:56.399" v="2699" actId="732"/>
          <ac:picMkLst>
            <pc:docMk/>
            <pc:sldMk cId="474334270" sldId="274"/>
            <ac:picMk id="5" creationId="{4B418E0B-00A0-4A25-B59F-E4C9390D46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2E56-101A-4CE2-9E5E-D9814A3D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ECDEB-CF09-4F44-AC65-3B97FAAA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7651-6099-414B-8199-3D74A038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B3BA-7C60-491A-A1EA-12EC1D81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40DB-187E-4E2E-AF43-7FE76B42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47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A4BC-2A3B-453D-93BD-C4AE7DF3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5D1C-8534-4ABA-81A2-2E4B74D7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202B-C054-42F9-ADDD-7D25800E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C31E-C629-4D96-AF05-9C347FE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57EE-E4E7-41CF-8B81-84FC914D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4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5CA5B-EF25-4465-8EC7-DE0B88F3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05D3-9BC4-4153-ACE9-00E271E5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BB53-49AA-4EB2-9E4C-2009B909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4051-048F-4711-9768-953EB487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5881-A483-4B4C-9DA6-7EBC16E7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8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B485-CA6C-4327-A776-E9C0E562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4B95-DDF8-4673-BE12-DB123F5D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BAC8-A3F4-4398-BC20-7F3EE0F9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DE33-B612-4D86-A2EC-14C9B86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5AC5-248A-472E-9A23-AC646A34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3A2-CC5D-4825-9078-C85E1A4C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F47D-6C9F-4475-8760-9495B595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E628-F571-41A7-964C-CFEF7FCA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3C3C-E5DA-4F98-8DCC-6C1DBE4D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0BE7-D721-4703-907A-5503D376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9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0D4-31F2-46AE-B5BC-E0A1BC3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1FBD-9279-41BD-AAC8-0FEC0AC12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5512-F6AB-435A-9801-6B8A5269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D4CE-94EF-40F7-8275-7161BF1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1C9F-C590-48EB-83ED-430CEFA4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2D0D-E848-47E0-9921-81B6A243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3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3E0-26BB-4C24-96DD-D9DC1D38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47C4-8E75-48D5-BD1D-4AD7DE5E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94347-77C4-458F-BE11-466CAAB0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67F5A-2B11-4445-BCE6-DF14F508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6618-0159-4E88-BF13-781E5515C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A305B-B6C3-413F-AB07-A7345FEF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8942A-888D-43D4-8A43-A1F41CD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AA0CD-8307-433E-9059-763083F3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4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33D6-A8C6-44E3-85AF-A20E803B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E433C-EEF3-4DD7-BAF4-9EDF2613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D38E-0594-430D-9139-13891FCE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5E9B-CB8A-44E5-9B06-743D840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70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32796-C755-4F7A-9B6E-78A70277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7C400-1023-413A-BEC2-E4E7D2F0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C58B-0A1C-4425-B0C5-02B4AE4F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58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968E-79D4-4F4B-B7A8-CB7F20AC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F9E2-8322-455F-9746-82F8E1B1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D0C6E-8B5F-4F69-8B82-B0DB7C6F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B74B-9D12-4F7D-9AC7-18588B2E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DF62-F4C7-4045-9745-3E562814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A7E7-D5E1-40FA-A481-A21ACA44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50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575A-2588-4EE6-94D5-FA35B1F1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0F467-3A93-4207-B819-77CFC75A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4B768-D7F6-460B-A97B-0742A61C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86F2-9A59-4F74-8660-486110A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02ED-2035-4995-A597-5C30C1FA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716B-7A85-46B2-9687-E877CA41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80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A71EE-C2A2-44E4-8251-32A31C9C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21A61-4377-49D9-AF1D-DDB2C677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1E87-DF11-42B2-B5CC-92BA2A025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A9A7-C6FF-4DAC-91C4-4E35238E233E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2335-1238-44AF-8665-F92111A39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601B-26DB-49A4-ACD0-3BEF1FBF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5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4ABB-3969-45C5-A9FE-A6AA649BF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Wien and Stefan-Boltzmann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FD61E-BDF6-41D6-9B05-6D9AADF65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Senior Theory, NUSH Astro 2022</a:t>
            </a:r>
          </a:p>
          <a:p>
            <a:r>
              <a:rPr lang="en-SG"/>
              <a:t>4 Feb 2022</a:t>
            </a:r>
          </a:p>
        </p:txBody>
      </p:sp>
      <p:pic>
        <p:nvPicPr>
          <p:cNvPr id="5" name="Picture 4" descr="A picture containing text, star, outdoor object&#10;&#10;Description automatically generated">
            <a:extLst>
              <a:ext uri="{FF2B5EF4-FFF2-40B4-BE49-F238E27FC236}">
                <a16:creationId xmlns:a16="http://schemas.microsoft.com/office/drawing/2014/main" id="{5CD316B5-1D1C-45FC-9599-06F15446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CDB2C-B426-43FA-B382-EB2DFD742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6"/>
          <a:stretch/>
        </p:blipFill>
        <p:spPr>
          <a:xfrm>
            <a:off x="0" y="0"/>
            <a:ext cx="1092613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1251790-3DA9-4E5F-B01F-E9A8DC1EA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14599"/>
                <a:ext cx="2525486" cy="3662363"/>
              </a:xfrm>
            </p:spPr>
            <p:txBody>
              <a:bodyPr>
                <a:normAutofit/>
              </a:bodyPr>
              <a:lstStyle/>
              <a:p>
                <a:r>
                  <a:rPr lang="en-SG"/>
                  <a:t>Analytically Solved as the Lambert W</a:t>
                </a:r>
                <a:r>
                  <a:rPr lang="en-SG" strike="sngStrike"/>
                  <a:t>acky</a:t>
                </a:r>
                <a:r>
                  <a:rPr lang="en-SG"/>
                  <a:t> Function</a:t>
                </a: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≈4.965114</m:t>
                    </m:r>
                  </m:oMath>
                </a14:m>
                <a:endParaRPr lang="en-SG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1251790-3DA9-4E5F-B01F-E9A8DC1EA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14599"/>
                <a:ext cx="2525486" cy="3662363"/>
              </a:xfrm>
              <a:blipFill>
                <a:blip r:embed="rId3"/>
                <a:stretch>
                  <a:fillRect l="-4348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196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3A07-36D1-42F8-B72E-CC2E5038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The Derivation (Last One I promise)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45FF7-54E1-42B8-936E-3C02EBEAC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SG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𝑥𝑇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4.965114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SG"/>
              </a:p>
              <a:p>
                <a:endParaRPr lang="en-SG"/>
              </a:p>
              <a:p>
                <a:endParaRPr lang="en-SG"/>
              </a:p>
              <a:p>
                <a:pPr marL="0" indent="0">
                  <a:buNone/>
                </a:pPr>
                <a:endParaRPr lang="en-SG"/>
              </a:p>
              <a:p>
                <a:pPr marL="0" indent="0">
                  <a:buNone/>
                </a:pPr>
                <a:endParaRPr lang="en-SG"/>
              </a:p>
              <a:p>
                <a:pPr marL="0" indent="0">
                  <a:buNone/>
                </a:pPr>
                <a:r>
                  <a:rPr lang="en-SG"/>
                  <a:t>Or more precisely,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=2.897771955185172661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𝑚𝑚𝐾</m:t>
                    </m:r>
                  </m:oMath>
                </a14:m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45FF7-54E1-42B8-936E-3C02EBEAC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418E0B-00A0-4A25-B59F-E4C9390D4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99"/>
          <a:stretch/>
        </p:blipFill>
        <p:spPr>
          <a:xfrm>
            <a:off x="986536" y="3429000"/>
            <a:ext cx="918677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255D-F84F-4DBE-A3F6-D7C0FA35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Planck’s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FC0C-5030-49B3-95FA-03E99F86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Wait what isn’t this Wien and Stefan Boltzmann why do you want to torture us?</a:t>
            </a:r>
          </a:p>
          <a:p>
            <a:r>
              <a:rPr lang="en-SG" i="1"/>
              <a:t>Because Dear Friends, we can.</a:t>
            </a:r>
          </a:p>
          <a:p>
            <a:endParaRPr lang="en-SG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382DDC0-8606-4991-8F59-5BD13B4D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30" y="3791026"/>
            <a:ext cx="4388946" cy="30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B7DF-0D20-43AC-B4C2-46F8A79E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Planck’s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06B7-5D01-45F2-944C-B38F0724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Spectral density of electromagnetic </a:t>
            </a:r>
            <a:r>
              <a:rPr lang="en-SG" b="1"/>
              <a:t>radiation</a:t>
            </a:r>
            <a:r>
              <a:rPr lang="en-SG"/>
              <a:t> emitted by a </a:t>
            </a:r>
            <a:r>
              <a:rPr lang="en-SG" b="1"/>
              <a:t>black body </a:t>
            </a:r>
            <a:r>
              <a:rPr lang="en-SG"/>
              <a:t>in thermal equilibrium</a:t>
            </a:r>
          </a:p>
          <a:p>
            <a:r>
              <a:rPr lang="en-SG"/>
              <a:t>So basically it defined </a:t>
            </a:r>
            <a:r>
              <a:rPr lang="en-SG" b="1"/>
              <a:t>Black Body Radiation</a:t>
            </a:r>
            <a:r>
              <a:rPr lang="en-SG"/>
              <a:t>. Yay.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4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1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1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1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1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59012-8D41-406C-94E6-47F4BDF3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89" y="1607868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Law Itself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E3605CB-551A-4110-B5DD-377D9C93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4" y="198157"/>
            <a:ext cx="8153396" cy="65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4F1B01-5B90-4B03-8AD9-8019AE7603E1}"/>
              </a:ext>
            </a:extLst>
          </p:cNvPr>
          <p:cNvCxnSpPr/>
          <p:nvPr/>
        </p:nvCxnSpPr>
        <p:spPr>
          <a:xfrm flipV="1">
            <a:off x="8893629" y="2895600"/>
            <a:ext cx="1132114" cy="7511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53EE697B-47BA-41C7-B95A-020A05DA1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5743" y="2257681"/>
                <a:ext cx="1709054" cy="25969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400"/>
                  <a:t>Classical Curve for BBR:</a:t>
                </a:r>
              </a:p>
              <a:p>
                <a:pPr marL="0" indent="0">
                  <a:buNone/>
                </a:pPr>
                <a:r>
                  <a:rPr lang="en-SG" sz="2400" b="1"/>
                  <a:t>DIVERGES</a:t>
                </a:r>
              </a:p>
              <a:p>
                <a:pPr marL="0" indent="0">
                  <a:buNone/>
                </a:pPr>
                <a:r>
                  <a:rPr lang="en-SG" sz="2400"/>
                  <a:t>from observed intensity at high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/>
                  <a:t>, low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SG" sz="2400"/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53EE697B-47BA-41C7-B95A-020A05DA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743" y="2257681"/>
                <a:ext cx="1709054" cy="2596952"/>
              </a:xfrm>
              <a:prstGeom prst="rect">
                <a:avLst/>
              </a:prstGeom>
              <a:blipFill>
                <a:blip r:embed="rId3"/>
                <a:stretch>
                  <a:fillRect l="-4643" t="-3756" b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2377-F2BE-43B5-B216-53FFE179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Spectral Emission Intensity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E1618-F88E-4AF9-AB35-F84F68466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SG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4800" b="0" i="1" smtClean="0">
                                        <a:latin typeface="Cambria Math" panose="02040503050406030204" pitchFamily="18" charset="0"/>
                                      </a:rPr>
                                      <m:t>h𝑐</m:t>
                                    </m:r>
                                  </m:num>
                                  <m:den>
                                    <m:r>
                                      <a:rPr lang="en-SG" sz="4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SG" sz="4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4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SG" sz="4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SG" sz="4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SG" sz="4800"/>
                  <a:t> </a:t>
                </a:r>
              </a:p>
              <a:p>
                <a:endParaRPr lang="en-SG"/>
              </a:p>
              <a:p>
                <a:r>
                  <a:rPr lang="en-SG"/>
                  <a:t>^^ formula for emission intensity.</a:t>
                </a:r>
              </a:p>
              <a:p>
                <a:r>
                  <a:rPr lang="en-SG"/>
                  <a:t>Intensity is Power per Area 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SG"/>
              </a:p>
              <a:p>
                <a:r>
                  <a:rPr lang="en-SG"/>
                  <a:t>Heuristically determined by Max Planck</a:t>
                </a:r>
              </a:p>
              <a:p>
                <a:r>
                  <a:rPr lang="en-SG"/>
                  <a:t>Fun.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SG"/>
                  <a:t> is a wavelength-dependent variable, but it is also affected by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/>
                  <a:t> (temperature)</a:t>
                </a:r>
              </a:p>
              <a:p>
                <a:endParaRPr lang="en-SG"/>
              </a:p>
              <a:p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E1618-F88E-4AF9-AB35-F84F68466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94E1-6911-4167-892D-527C6713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Wien’s Displacement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18E3F-E9D3-47D2-BBFA-E3C794238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Wavelength with       </a:t>
                </a:r>
                <a:r>
                  <a:rPr lang="en-SG" err="1"/>
                  <a:t>imum</a:t>
                </a:r>
                <a:r>
                  <a:rPr lang="en-SG"/>
                  <a:t> emission intensity</a:t>
                </a:r>
              </a:p>
              <a:p>
                <a:r>
                  <a:rPr lang="en-SG"/>
                  <a:t>Yes.</a:t>
                </a:r>
              </a:p>
              <a:p>
                <a:r>
                  <a:rPr lang="en-SG"/>
                  <a:t>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5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SG" sz="5400" b="0" i="1" smtClean="0"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en-SG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5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SG" sz="5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SG" sz="5400"/>
              </a:p>
              <a:p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18E3F-E9D3-47D2-BBFA-E3C794238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ax Planck - Stock Image - H416/0422 - Science Photo Library">
            <a:extLst>
              <a:ext uri="{FF2B5EF4-FFF2-40B4-BE49-F238E27FC236}">
                <a16:creationId xmlns:a16="http://schemas.microsoft.com/office/drawing/2014/main" id="{F6AD8B8E-E29F-44BD-A364-E77F166C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95" y="1825625"/>
            <a:ext cx="433253" cy="6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E4E1-CF87-447F-8669-86C34587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The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AEF4D-C743-40CB-8E9B-54FD3977B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Maximising Emission Intensity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h𝑐</m:t>
                                    </m:r>
                                  </m:num>
                                  <m:den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SG"/>
                  <a:t> is formula for emission intensity</a:t>
                </a:r>
              </a:p>
              <a:p>
                <a:r>
                  <a:rPr lang="en-SG"/>
                  <a:t>To maximise we differentiate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/>
                  <a:t> (assume T is constant in this case)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AEF4D-C743-40CB-8E9B-54FD3977B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0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66C5-DBBC-4CA8-9419-2BDBCF06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The 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30F54-2B85-404B-BBE8-AE08F4AC8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h𝑐</m:t>
                                        </m:r>
                                      </m:num>
                                      <m:den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SG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SG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SG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h𝑐</m:t>
                                    </m:r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SG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h𝑐</m:t>
                                    </m:r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SG"/>
                  <a:t> =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SG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h𝑐</m:t>
                                        </m:r>
                                      </m:num>
                                      <m:den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h𝑐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SG"/>
                  <a:t> = 0</a:t>
                </a:r>
              </a:p>
              <a:p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30F54-2B85-404B-BBE8-AE08F4AC8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66C5-DBBC-4CA8-9419-2BDBCF06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The 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30F54-2B85-404B-BBE8-AE08F4AC8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b="0" i="1" strike="sngStrike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h𝑐</m:t>
                                        </m:r>
                                      </m:num>
                                      <m:den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SG" b="0" i="1" strike="sngStrike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h𝑐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SG" i="1" strike="sngStrik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 strike="sngStrik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SG" i="1" strike="sngStrike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d>
                          <m:dPr>
                            <m:ctrlPr>
                              <a:rPr lang="en-SG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h𝑐</m:t>
                                    </m:r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SG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SG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=5(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SG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SG"/>
                  <a:t> </a:t>
                </a:r>
                <a:r>
                  <a:rPr lang="en-SG">
                    <a:sym typeface="Wingdings" panose="05000000000000000000" pitchFamily="2" charset="2"/>
                  </a:rPr>
                  <a:t> Root Finding Theorem</a:t>
                </a:r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30F54-2B85-404B-BBE8-AE08F4AC8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5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61D2D0BDA9643B9803370FF879D89" ma:contentTypeVersion="10" ma:contentTypeDescription="Create a new document." ma:contentTypeScope="" ma:versionID="4100fd01f068dc37e298de0abf9537c0">
  <xsd:schema xmlns:xsd="http://www.w3.org/2001/XMLSchema" xmlns:xs="http://www.w3.org/2001/XMLSchema" xmlns:p="http://schemas.microsoft.com/office/2006/metadata/properties" xmlns:ns2="63144dc3-89a8-4093-a4b9-2bb0b36196d9" targetNamespace="http://schemas.microsoft.com/office/2006/metadata/properties" ma:root="true" ma:fieldsID="3d770670a92215a0763f6b460126ad68" ns2:_="">
    <xsd:import namespace="63144dc3-89a8-4093-a4b9-2bb0b3619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44dc3-89a8-4093-a4b9-2bb0b3619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28364-4A73-4E92-97B1-90D13BE8B3FD}">
  <ds:schemaRefs>
    <ds:schemaRef ds:uri="63144dc3-89a8-4093-a4b9-2bb0b36196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838249-637F-4582-ABFC-214F577D06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6428-F0E4-4650-9BD2-B4FB9A1C8957}">
  <ds:schemaRefs>
    <ds:schemaRef ds:uri="63144dc3-89a8-4093-a4b9-2bb0b36196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Wien and Stefan-Boltzmann Laws</vt:lpstr>
      <vt:lpstr>Planck’s Law</vt:lpstr>
      <vt:lpstr>Planck’s Law</vt:lpstr>
      <vt:lpstr>The Law Itself</vt:lpstr>
      <vt:lpstr>Spectral Emission Intensity</vt:lpstr>
      <vt:lpstr>Wien’s Displacement Law</vt:lpstr>
      <vt:lpstr>The Derivation</vt:lpstr>
      <vt:lpstr>The Derivation (continued)</vt:lpstr>
      <vt:lpstr>The Derivation (continued)</vt:lpstr>
      <vt:lpstr>PowerPoint Presentation</vt:lpstr>
      <vt:lpstr>The Derivation (Last One I promise)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Apparent and Absolute Magnitude</dc:title>
  <dc:creator>Prannaya</dc:creator>
  <cp:revision>1</cp:revision>
  <dcterms:created xsi:type="dcterms:W3CDTF">2022-01-28T03:35:27Z</dcterms:created>
  <dcterms:modified xsi:type="dcterms:W3CDTF">2022-02-04T13:05:04Z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0x010100BA761D2D0BDA9643B9803370FF879D89</vt:lpwstr>
  </property>
</Properties>
</file>