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7BB-1720-2C7A-E308-2FD4E2468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B5A53-0716-CA44-8DD3-F6450C906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4400-839F-0F8E-DE29-AAD53CB0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879D-052E-012F-2223-2B40FEEB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64F4-DCDF-FC8D-7423-9F871866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42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98F0-0DB7-6C77-AA1B-7846F321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AE9C-AA1E-2ABF-6A46-2F9C7015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C273-0A95-72F0-5B33-79C1201E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C6E0-7F5A-D2DB-5453-FE9030B8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2A1B-E206-9C53-1C7A-388B399C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901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CB321-3A66-6547-BC51-D8A6DF195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4C980-53D1-FE83-B1E6-21DCFED9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7A81-AD96-459A-34DB-0ED34D8D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FEE8-EB55-367A-8FE3-20EB4917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3156-18B2-86C6-E714-7C4348B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39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042C-3842-B19D-9523-26A07587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0983-3F86-CA0C-99FF-C9105C9E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F3DB-0831-5143-1CDF-FD0D9F4A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97C5-00A6-2560-6932-EDBB7E31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0CF7-60F4-B90B-7B83-6D142AEB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9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5A41-66CD-1D3F-C5E8-67B8601D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2D90-F602-D1ED-A8DE-38B3697E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04D2-7B8B-B972-0F78-5E68BA67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0F6B-FA07-013F-CF84-1433C15C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B025-A92A-8981-6A39-76867E71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2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D4B0-A75A-417F-FAD3-2FA962D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9A8C-BBBC-EFA8-2A54-8133580C2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D837B-779A-5B7B-E6E9-677F727B3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A7B1-EA1D-B88B-A0DE-89D34186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A52B-E3D6-9B46-852E-985B730A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4BCC-6418-1101-2D91-7F8F88AB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94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0A26-ACD6-341E-2069-4903110A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5DB6-D3B2-709D-8CA1-BB096888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6A8E9-22FE-F793-3EDF-391A8D1E9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C0967-BF54-7A50-8A48-B2DEB5CA0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D79B2-3F8D-84C8-D73E-081AD804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64E10-E0A4-81EC-E4F7-EAAB39F9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EF2F9-3861-3DE9-FBD0-E1B205D5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7AE6E-DEC2-5D7C-EC7B-9B22020C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61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3013-80DF-BFE2-5B74-6F314346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F8680-512A-B6BA-AE07-D3B23223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BEF1E-979D-2583-F120-AF97AFED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6BF87-3133-638C-3E1A-72E731ED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8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A57B5-C15E-DA3D-C608-31E22DB9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D89B-E33B-80E2-8142-79543DF4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9CC4-FDFD-30FE-DC2A-D7DD2207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30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959-6A88-19C7-F40D-FA554A11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4BFB-B99C-2AA3-B238-B8615FE4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AC011-96C1-5EA5-9547-3640C579B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6A6E7-E8F1-D3B0-4B4D-41264C6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1A85-C094-B62C-48AF-00B91634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49B9-4E8D-9BEE-4659-706299C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7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594E-E017-F8D5-FB73-360D1C00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10072-1889-48EC-889D-7840A17F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F641-42FA-DE0E-B606-9F11A062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6E0C-D6DE-0054-63FF-8628B2E1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D0FB-F2BC-EB13-DED4-FF236847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74643-95A8-EF51-2A22-ADA9CC1C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5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7F803-ED28-F707-9CCE-C7AE92A2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F4CD-9B38-67BE-D0D1-1E64A37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2AAB-9F1B-7152-FB9A-BCD9A6D11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B420-E308-49F4-A679-04088E432072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179F-314B-BC5E-3366-03A52EBFC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0711-1B4F-66EB-71DE-EFC7E313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8168-1BE8-4F96-9C01-4643E87E2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3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C43BE1D-4A82-F431-3B7D-097B38C4520C}"/>
              </a:ext>
            </a:extLst>
          </p:cNvPr>
          <p:cNvSpPr/>
          <p:nvPr/>
        </p:nvSpPr>
        <p:spPr>
          <a:xfrm>
            <a:off x="248850" y="124200"/>
            <a:ext cx="11854010" cy="9195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55;p13">
            <a:extLst>
              <a:ext uri="{FF2B5EF4-FFF2-40B4-BE49-F238E27FC236}">
                <a16:creationId xmlns:a16="http://schemas.microsoft.com/office/drawing/2014/main" id="{6C97F244-D6C8-C7B8-BC25-6F4B4E18819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2400" t="21397" r="12849" b="23539"/>
          <a:stretch/>
        </p:blipFill>
        <p:spPr>
          <a:xfrm>
            <a:off x="511719" y="271021"/>
            <a:ext cx="1347432" cy="6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6;p13">
            <a:extLst>
              <a:ext uri="{FF2B5EF4-FFF2-40B4-BE49-F238E27FC236}">
                <a16:creationId xmlns:a16="http://schemas.microsoft.com/office/drawing/2014/main" id="{741B3ECE-0453-01FF-76AA-5F8122D9F2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2052" b="10090"/>
          <a:stretch/>
        </p:blipFill>
        <p:spPr>
          <a:xfrm>
            <a:off x="9886951" y="276235"/>
            <a:ext cx="802460" cy="615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7;p13">
            <a:extLst>
              <a:ext uri="{FF2B5EF4-FFF2-40B4-BE49-F238E27FC236}">
                <a16:creationId xmlns:a16="http://schemas.microsoft.com/office/drawing/2014/main" id="{238AD642-5A94-0AA5-29FB-F642DDEA9BE2}"/>
              </a:ext>
            </a:extLst>
          </p:cNvPr>
          <p:cNvSpPr txBox="1"/>
          <p:nvPr/>
        </p:nvSpPr>
        <p:spPr>
          <a:xfrm>
            <a:off x="10752985" y="276236"/>
            <a:ext cx="14134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28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9750217D-FB42-1B28-7811-99236F6155BF}"/>
              </a:ext>
            </a:extLst>
          </p:cNvPr>
          <p:cNvSpPr txBox="1"/>
          <p:nvPr/>
        </p:nvSpPr>
        <p:spPr>
          <a:xfrm>
            <a:off x="4802986" y="271021"/>
            <a:ext cx="274573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Comfortaa"/>
                <a:ea typeface="Comfortaa"/>
                <a:cs typeface="Comfortaa"/>
                <a:sym typeface="Comfortaa"/>
              </a:rPr>
              <a:t>NUSecure</a:t>
            </a:r>
            <a:endParaRPr sz="28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" name="Google Shape;59;p13">
            <a:extLst>
              <a:ext uri="{FF2B5EF4-FFF2-40B4-BE49-F238E27FC236}">
                <a16:creationId xmlns:a16="http://schemas.microsoft.com/office/drawing/2014/main" id="{D60CE2A9-4155-EAB9-1401-3385C5AD0753}"/>
              </a:ext>
            </a:extLst>
          </p:cNvPr>
          <p:cNvSpPr/>
          <p:nvPr/>
        </p:nvSpPr>
        <p:spPr>
          <a:xfrm>
            <a:off x="5214737" y="2570550"/>
            <a:ext cx="3016200" cy="49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" name="Google Shape;60;p13">
            <a:extLst>
              <a:ext uri="{FF2B5EF4-FFF2-40B4-BE49-F238E27FC236}">
                <a16:creationId xmlns:a16="http://schemas.microsoft.com/office/drawing/2014/main" id="{B02ACCD4-3F09-BCEE-AD54-E0B61C08087D}"/>
              </a:ext>
            </a:extLst>
          </p:cNvPr>
          <p:cNvSpPr txBox="1"/>
          <p:nvPr/>
        </p:nvSpPr>
        <p:spPr>
          <a:xfrm>
            <a:off x="3961062" y="2634750"/>
            <a:ext cx="13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User ID :</a:t>
            </a:r>
            <a:endParaRPr/>
          </a:p>
        </p:txBody>
      </p:sp>
      <p:sp>
        <p:nvSpPr>
          <p:cNvPr id="23" name="Google Shape;61;p13">
            <a:extLst>
              <a:ext uri="{FF2B5EF4-FFF2-40B4-BE49-F238E27FC236}">
                <a16:creationId xmlns:a16="http://schemas.microsoft.com/office/drawing/2014/main" id="{6D5D362E-71B2-5A51-F798-0EE7B3BF9C5C}"/>
              </a:ext>
            </a:extLst>
          </p:cNvPr>
          <p:cNvSpPr/>
          <p:nvPr/>
        </p:nvSpPr>
        <p:spPr>
          <a:xfrm>
            <a:off x="5214737" y="3180150"/>
            <a:ext cx="3016200" cy="49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" name="Google Shape;62;p13">
            <a:extLst>
              <a:ext uri="{FF2B5EF4-FFF2-40B4-BE49-F238E27FC236}">
                <a16:creationId xmlns:a16="http://schemas.microsoft.com/office/drawing/2014/main" id="{E0825201-0417-84DD-C967-CEAB9DBB2A5E}"/>
              </a:ext>
            </a:extLst>
          </p:cNvPr>
          <p:cNvSpPr txBox="1"/>
          <p:nvPr/>
        </p:nvSpPr>
        <p:spPr>
          <a:xfrm>
            <a:off x="3961062" y="3244350"/>
            <a:ext cx="13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Password :</a:t>
            </a:r>
            <a:endParaRPr/>
          </a:p>
        </p:txBody>
      </p:sp>
      <p:sp>
        <p:nvSpPr>
          <p:cNvPr id="25" name="Google Shape;63;p13">
            <a:extLst>
              <a:ext uri="{FF2B5EF4-FFF2-40B4-BE49-F238E27FC236}">
                <a16:creationId xmlns:a16="http://schemas.microsoft.com/office/drawing/2014/main" id="{55A3836A-4F27-428B-04A3-D9502963A5D5}"/>
              </a:ext>
            </a:extLst>
          </p:cNvPr>
          <p:cNvSpPr/>
          <p:nvPr/>
        </p:nvSpPr>
        <p:spPr>
          <a:xfrm>
            <a:off x="5214737" y="3789750"/>
            <a:ext cx="1216800" cy="497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Log in</a:t>
            </a:r>
            <a:endParaRPr sz="1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1406AE77-7E6F-1ECE-BE0B-B6930AAD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809" y="1271152"/>
            <a:ext cx="2082870" cy="194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31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C43BE1D-4A82-F431-3B7D-097B38C4520C}"/>
              </a:ext>
            </a:extLst>
          </p:cNvPr>
          <p:cNvSpPr/>
          <p:nvPr/>
        </p:nvSpPr>
        <p:spPr>
          <a:xfrm>
            <a:off x="248850" y="124200"/>
            <a:ext cx="11854010" cy="9195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55;p13">
            <a:extLst>
              <a:ext uri="{FF2B5EF4-FFF2-40B4-BE49-F238E27FC236}">
                <a16:creationId xmlns:a16="http://schemas.microsoft.com/office/drawing/2014/main" id="{6C97F244-D6C8-C7B8-BC25-6F4B4E18819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2400" t="21397" r="12849" b="23539"/>
          <a:stretch/>
        </p:blipFill>
        <p:spPr>
          <a:xfrm>
            <a:off x="511719" y="271021"/>
            <a:ext cx="1347432" cy="6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6;p13">
            <a:extLst>
              <a:ext uri="{FF2B5EF4-FFF2-40B4-BE49-F238E27FC236}">
                <a16:creationId xmlns:a16="http://schemas.microsoft.com/office/drawing/2014/main" id="{741B3ECE-0453-01FF-76AA-5F8122D9F2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2052" b="10090"/>
          <a:stretch/>
        </p:blipFill>
        <p:spPr>
          <a:xfrm>
            <a:off x="9886951" y="276235"/>
            <a:ext cx="802460" cy="615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7;p13">
            <a:extLst>
              <a:ext uri="{FF2B5EF4-FFF2-40B4-BE49-F238E27FC236}">
                <a16:creationId xmlns:a16="http://schemas.microsoft.com/office/drawing/2014/main" id="{238AD642-5A94-0AA5-29FB-F642DDEA9BE2}"/>
              </a:ext>
            </a:extLst>
          </p:cNvPr>
          <p:cNvSpPr txBox="1"/>
          <p:nvPr/>
        </p:nvSpPr>
        <p:spPr>
          <a:xfrm>
            <a:off x="10752985" y="276236"/>
            <a:ext cx="14134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sz="28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9750217D-FB42-1B28-7811-99236F6155BF}"/>
              </a:ext>
            </a:extLst>
          </p:cNvPr>
          <p:cNvSpPr txBox="1"/>
          <p:nvPr/>
        </p:nvSpPr>
        <p:spPr>
          <a:xfrm>
            <a:off x="4802986" y="271021"/>
            <a:ext cx="274573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Comfortaa"/>
                <a:ea typeface="Comfortaa"/>
                <a:cs typeface="Comfortaa"/>
                <a:sym typeface="Comfortaa"/>
              </a:rPr>
              <a:t>NUSecure</a:t>
            </a:r>
            <a:endParaRPr sz="2800"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54976-A1FC-9301-54AE-9A9811B87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150" y="3578822"/>
            <a:ext cx="12252602" cy="3290753"/>
          </a:xfrm>
          <a:prstGeom prst="rect">
            <a:avLst/>
          </a:prstGeom>
        </p:spPr>
      </p:pic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4787DCA7-DAE9-56F7-5B65-203F8B2EC996}"/>
              </a:ext>
            </a:extLst>
          </p:cNvPr>
          <p:cNvSpPr/>
          <p:nvPr/>
        </p:nvSpPr>
        <p:spPr>
          <a:xfrm>
            <a:off x="5214737" y="1482528"/>
            <a:ext cx="3016200" cy="49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19A07-3C19-5A22-6FD7-07CFDF17A9E4}"/>
              </a:ext>
            </a:extLst>
          </p:cNvPr>
          <p:cNvSpPr txBox="1"/>
          <p:nvPr/>
        </p:nvSpPr>
        <p:spPr>
          <a:xfrm>
            <a:off x="5261238" y="1546712"/>
            <a:ext cx="141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s</a:t>
            </a:r>
            <a:endParaRPr lang="en-SG" dirty="0"/>
          </a:p>
        </p:txBody>
      </p:sp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5D434970-41B3-B87A-AFBE-989CF0AAAF31}"/>
              </a:ext>
            </a:extLst>
          </p:cNvPr>
          <p:cNvSpPr txBox="1"/>
          <p:nvPr/>
        </p:nvSpPr>
        <p:spPr>
          <a:xfrm>
            <a:off x="3961062" y="1546728"/>
            <a:ext cx="13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User ID :</a:t>
            </a:r>
            <a:endParaRPr/>
          </a:p>
        </p:txBody>
      </p:sp>
      <p:sp>
        <p:nvSpPr>
          <p:cNvPr id="6" name="Google Shape;61;p13">
            <a:extLst>
              <a:ext uri="{FF2B5EF4-FFF2-40B4-BE49-F238E27FC236}">
                <a16:creationId xmlns:a16="http://schemas.microsoft.com/office/drawing/2014/main" id="{1EDC0278-6944-632D-F2F6-65216E9C58A8}"/>
              </a:ext>
            </a:extLst>
          </p:cNvPr>
          <p:cNvSpPr/>
          <p:nvPr/>
        </p:nvSpPr>
        <p:spPr>
          <a:xfrm>
            <a:off x="5214737" y="2092128"/>
            <a:ext cx="3016200" cy="49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" name="Google Shape;62;p13">
            <a:extLst>
              <a:ext uri="{FF2B5EF4-FFF2-40B4-BE49-F238E27FC236}">
                <a16:creationId xmlns:a16="http://schemas.microsoft.com/office/drawing/2014/main" id="{0822115B-BC7F-D0D3-A459-24C339F39787}"/>
              </a:ext>
            </a:extLst>
          </p:cNvPr>
          <p:cNvSpPr txBox="1"/>
          <p:nvPr/>
        </p:nvSpPr>
        <p:spPr>
          <a:xfrm>
            <a:off x="3961062" y="2156328"/>
            <a:ext cx="13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Password :</a:t>
            </a:r>
            <a:endParaRPr/>
          </a:p>
        </p:txBody>
      </p:sp>
      <p:sp>
        <p:nvSpPr>
          <p:cNvPr id="8" name="Google Shape;63;p13">
            <a:extLst>
              <a:ext uri="{FF2B5EF4-FFF2-40B4-BE49-F238E27FC236}">
                <a16:creationId xmlns:a16="http://schemas.microsoft.com/office/drawing/2014/main" id="{43FCC8FF-38A3-8AA3-E31F-1A7D0E8F9B15}"/>
              </a:ext>
            </a:extLst>
          </p:cNvPr>
          <p:cNvSpPr/>
          <p:nvPr/>
        </p:nvSpPr>
        <p:spPr>
          <a:xfrm>
            <a:off x="5214737" y="2701728"/>
            <a:ext cx="1216800" cy="497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Log in</a:t>
            </a:r>
            <a:endParaRPr sz="1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40BFC-8466-1364-A2AC-1C27B426CD84}"/>
              </a:ext>
            </a:extLst>
          </p:cNvPr>
          <p:cNvSpPr txBox="1"/>
          <p:nvPr/>
        </p:nvSpPr>
        <p:spPr>
          <a:xfrm>
            <a:off x="5375849" y="1546805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e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04976-3506-8E07-BF1F-B78E71DE4C7B}"/>
              </a:ext>
            </a:extLst>
          </p:cNvPr>
          <p:cNvSpPr txBox="1"/>
          <p:nvPr/>
        </p:nvSpPr>
        <p:spPr>
          <a:xfrm>
            <a:off x="5501927" y="1546805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c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68B9D-9D12-E762-E652-FC69BCEE44DC}"/>
              </a:ext>
            </a:extLst>
          </p:cNvPr>
          <p:cNvSpPr txBox="1"/>
          <p:nvPr/>
        </p:nvSpPr>
        <p:spPr>
          <a:xfrm>
            <a:off x="5743412" y="1545034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r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6EDDA-A714-26B9-AAD0-0EAAB8CC5952}"/>
              </a:ext>
            </a:extLst>
          </p:cNvPr>
          <p:cNvSpPr txBox="1"/>
          <p:nvPr/>
        </p:nvSpPr>
        <p:spPr>
          <a:xfrm>
            <a:off x="5819447" y="1546766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mfortaa"/>
                <a:sym typeface="Comfortaa"/>
              </a:rPr>
              <a:t>i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21544-FE90-CA98-1B8D-8485DC818B14}"/>
              </a:ext>
            </a:extLst>
          </p:cNvPr>
          <p:cNvSpPr txBox="1"/>
          <p:nvPr/>
        </p:nvSpPr>
        <p:spPr>
          <a:xfrm>
            <a:off x="5870374" y="1546731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t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4226E-59AF-ED6C-0D0D-7CA353F7EC68}"/>
              </a:ext>
            </a:extLst>
          </p:cNvPr>
          <p:cNvSpPr txBox="1"/>
          <p:nvPr/>
        </p:nvSpPr>
        <p:spPr>
          <a:xfrm>
            <a:off x="5934270" y="1549279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y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9CB4C-CE84-E1C6-57A9-DE0467C58413}"/>
              </a:ext>
            </a:extLst>
          </p:cNvPr>
          <p:cNvSpPr txBox="1"/>
          <p:nvPr/>
        </p:nvSpPr>
        <p:spPr>
          <a:xfrm>
            <a:off x="5616659" y="1545034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u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49AAA-417E-57FA-613A-937B41CB54DE}"/>
              </a:ext>
            </a:extLst>
          </p:cNvPr>
          <p:cNvSpPr txBox="1"/>
          <p:nvPr/>
        </p:nvSpPr>
        <p:spPr>
          <a:xfrm>
            <a:off x="5261238" y="2156296"/>
            <a:ext cx="141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*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49B3C8-223B-EBA9-1B8D-97678ED89CA1}"/>
              </a:ext>
            </a:extLst>
          </p:cNvPr>
          <p:cNvSpPr txBox="1"/>
          <p:nvPr/>
        </p:nvSpPr>
        <p:spPr>
          <a:xfrm>
            <a:off x="5348561" y="2156296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*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4B937-9BCA-ADF7-1AAC-4CFE40F5D481}"/>
              </a:ext>
            </a:extLst>
          </p:cNvPr>
          <p:cNvSpPr txBox="1"/>
          <p:nvPr/>
        </p:nvSpPr>
        <p:spPr>
          <a:xfrm>
            <a:off x="5437051" y="2156296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*</a:t>
            </a:r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061768-CB31-E9A3-4E97-4569AC26794C}"/>
              </a:ext>
            </a:extLst>
          </p:cNvPr>
          <p:cNvSpPr txBox="1"/>
          <p:nvPr/>
        </p:nvSpPr>
        <p:spPr>
          <a:xfrm>
            <a:off x="5616512" y="2156399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*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735F-5D38-C1CD-66D6-61877C360D23}"/>
              </a:ext>
            </a:extLst>
          </p:cNvPr>
          <p:cNvSpPr txBox="1"/>
          <p:nvPr/>
        </p:nvSpPr>
        <p:spPr>
          <a:xfrm>
            <a:off x="5708238" y="2156296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*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DF09A8-FEA0-0F14-A7F0-958E45D3636E}"/>
              </a:ext>
            </a:extLst>
          </p:cNvPr>
          <p:cNvSpPr txBox="1"/>
          <p:nvPr/>
        </p:nvSpPr>
        <p:spPr>
          <a:xfrm>
            <a:off x="5527488" y="2156296"/>
            <a:ext cx="2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mfortaa"/>
                <a:sym typeface="Comfortaa"/>
              </a:rPr>
              <a:t>*</a:t>
            </a:r>
            <a:endParaRPr lang="en-SG" dirty="0"/>
          </a:p>
        </p:txBody>
      </p:sp>
      <p:pic>
        <p:nvPicPr>
          <p:cNvPr id="33" name="Google Shape;64;p13">
            <a:extLst>
              <a:ext uri="{FF2B5EF4-FFF2-40B4-BE49-F238E27FC236}">
                <a16:creationId xmlns:a16="http://schemas.microsoft.com/office/drawing/2014/main" id="{BD0568F4-0299-EECC-9485-8ACE54AF86B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6728" y="2054037"/>
            <a:ext cx="573850" cy="5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D0BF22D-4ED0-74F4-EECF-2B9B7D540046}"/>
              </a:ext>
            </a:extLst>
          </p:cNvPr>
          <p:cNvSpPr/>
          <p:nvPr/>
        </p:nvSpPr>
        <p:spPr>
          <a:xfrm>
            <a:off x="1715803" y="1798931"/>
            <a:ext cx="192024" cy="281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7" name="Picture 6">
            <a:extLst>
              <a:ext uri="{FF2B5EF4-FFF2-40B4-BE49-F238E27FC236}">
                <a16:creationId xmlns:a16="http://schemas.microsoft.com/office/drawing/2014/main" id="{358A729A-8FE1-E3D2-23CC-EEB90FC5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809" y="1271152"/>
            <a:ext cx="2082870" cy="194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33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7" grpId="0"/>
      <p:bldP spid="28" grpId="0"/>
      <p:bldP spid="29" grpId="0"/>
      <p:bldP spid="30" grpId="0"/>
      <p:bldP spid="31" grpId="0"/>
      <p:bldP spid="32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908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6|0.9|0.6|0.7|0.6|0.6|0.8|0.8|0.5|0.6|0.6|0.4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Jiaying</dc:creator>
  <cp:lastModifiedBy>Yu Jiaying</cp:lastModifiedBy>
  <cp:revision>3</cp:revision>
  <dcterms:created xsi:type="dcterms:W3CDTF">2023-11-08T05:59:59Z</dcterms:created>
  <dcterms:modified xsi:type="dcterms:W3CDTF">2023-11-08T16:55:06Z</dcterms:modified>
</cp:coreProperties>
</file>