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4" r:id="rId2"/>
    <p:sldId id="283" r:id="rId3"/>
    <p:sldId id="256" r:id="rId4"/>
    <p:sldId id="271" r:id="rId5"/>
    <p:sldId id="272" r:id="rId6"/>
    <p:sldId id="273" r:id="rId7"/>
    <p:sldId id="274" r:id="rId8"/>
    <p:sldId id="277" r:id="rId9"/>
    <p:sldId id="275" r:id="rId10"/>
    <p:sldId id="280" r:id="rId11"/>
    <p:sldId id="279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29349-BEF9-46DC-A198-5A5DECF563D0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22644-AFAC-44C0-94B3-72A03B33B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8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2644-AFAC-44C0-94B3-72A03B33B7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0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46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2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37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75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45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3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0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3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94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14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84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A14D-3EF8-4F89-A746-9B70C922279F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1582-247B-4FC3-9EAD-48F72B8FA4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8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03F01356-3CCA-40BE-9207-1B18A86FCD39}"/>
              </a:ext>
            </a:extLst>
          </p:cNvPr>
          <p:cNvSpPr/>
          <p:nvPr/>
        </p:nvSpPr>
        <p:spPr>
          <a:xfrm>
            <a:off x="373224" y="3191069"/>
            <a:ext cx="755779" cy="485192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sp>
        <p:nvSpPr>
          <p:cNvPr id="5" name="流程圖: 程序 4">
            <a:extLst>
              <a:ext uri="{FF2B5EF4-FFF2-40B4-BE49-F238E27FC236}">
                <a16:creationId xmlns:a16="http://schemas.microsoft.com/office/drawing/2014/main" id="{5E4C7CC1-927F-4DE3-82AC-808CE57ABAC4}"/>
              </a:ext>
            </a:extLst>
          </p:cNvPr>
          <p:cNvSpPr/>
          <p:nvPr/>
        </p:nvSpPr>
        <p:spPr>
          <a:xfrm>
            <a:off x="3415004" y="3191069"/>
            <a:ext cx="1240971" cy="485192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F2AD28FD-07D2-4D3D-BF8B-8CEC0DB4D027}"/>
              </a:ext>
            </a:extLst>
          </p:cNvPr>
          <p:cNvSpPr/>
          <p:nvPr/>
        </p:nvSpPr>
        <p:spPr>
          <a:xfrm>
            <a:off x="5117841" y="3107093"/>
            <a:ext cx="1138335" cy="653143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判定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2F7B9E-7BA3-4406-A451-870BA671BDB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1129003" y="3433665"/>
            <a:ext cx="527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23AF3AE-6571-4A7E-A0F5-D47B4987370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655975" y="3433665"/>
            <a:ext cx="461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13460B3B-F421-49C0-9FCB-33608DD178E2}"/>
              </a:ext>
            </a:extLst>
          </p:cNvPr>
          <p:cNvSpPr/>
          <p:nvPr/>
        </p:nvSpPr>
        <p:spPr>
          <a:xfrm>
            <a:off x="3415004" y="4332514"/>
            <a:ext cx="1240971" cy="485192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重新設定</a:t>
            </a:r>
          </a:p>
        </p:txBody>
      </p: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FD7FA731-1D02-42DD-BF4B-788CC3929084}"/>
              </a:ext>
            </a:extLst>
          </p:cNvPr>
          <p:cNvSpPr/>
          <p:nvPr/>
        </p:nvSpPr>
        <p:spPr>
          <a:xfrm>
            <a:off x="1656183" y="3191069"/>
            <a:ext cx="1240971" cy="485192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設定條件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4EE8777-7C34-47BA-9316-45098CF27499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897154" y="3433665"/>
            <a:ext cx="517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EB28C34-B3D5-4AB3-84E7-8689388638AA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5400000">
            <a:off x="4764055" y="3652156"/>
            <a:ext cx="814874" cy="1031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0461709-C27B-482C-90F5-CCB5B61D128A}"/>
              </a:ext>
            </a:extLst>
          </p:cNvPr>
          <p:cNvSpPr txBox="1"/>
          <p:nvPr/>
        </p:nvSpPr>
        <p:spPr>
          <a:xfrm>
            <a:off x="4744617" y="4205778"/>
            <a:ext cx="103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不合格</a:t>
            </a: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1B3D62DC-F581-421F-BDE6-336A43425E71}"/>
              </a:ext>
            </a:extLst>
          </p:cNvPr>
          <p:cNvCxnSpPr>
            <a:cxnSpLocks/>
            <a:stCxn id="13" idx="1"/>
            <a:endCxn id="15" idx="2"/>
          </p:cNvCxnSpPr>
          <p:nvPr/>
        </p:nvCxnSpPr>
        <p:spPr>
          <a:xfrm rot="10800000">
            <a:off x="2276670" y="3676262"/>
            <a:ext cx="1138335" cy="898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圖: 程序 27">
            <a:extLst>
              <a:ext uri="{FF2B5EF4-FFF2-40B4-BE49-F238E27FC236}">
                <a16:creationId xmlns:a16="http://schemas.microsoft.com/office/drawing/2014/main" id="{B1DCD2CD-AC4A-4A50-8672-405051848E42}"/>
              </a:ext>
            </a:extLst>
          </p:cNvPr>
          <p:cNvSpPr/>
          <p:nvPr/>
        </p:nvSpPr>
        <p:spPr>
          <a:xfrm>
            <a:off x="7133252" y="3191069"/>
            <a:ext cx="1240971" cy="485192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顯示通過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7460297-5865-48E2-BDC8-5A4219F6C10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6256176" y="3433665"/>
            <a:ext cx="87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9BE5008-EC0E-4660-B6D1-E9826C9B7B1E}"/>
              </a:ext>
            </a:extLst>
          </p:cNvPr>
          <p:cNvSpPr txBox="1"/>
          <p:nvPr/>
        </p:nvSpPr>
        <p:spPr>
          <a:xfrm>
            <a:off x="2556588" y="1119673"/>
            <a:ext cx="249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簡易流程圖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6C02287-0B40-4E9A-BBED-2A5512A48BA7}"/>
              </a:ext>
            </a:extLst>
          </p:cNvPr>
          <p:cNvSpPr txBox="1"/>
          <p:nvPr/>
        </p:nvSpPr>
        <p:spPr>
          <a:xfrm>
            <a:off x="6312158" y="3055003"/>
            <a:ext cx="103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合格</a:t>
            </a:r>
          </a:p>
        </p:txBody>
      </p:sp>
    </p:spTree>
    <p:extLst>
      <p:ext uri="{BB962C8B-B14F-4D97-AF65-F5344CB8AC3E}">
        <p14:creationId xmlns:p14="http://schemas.microsoft.com/office/powerpoint/2010/main" val="268304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B4378ABE-0E04-429D-B12D-CC2A9E94B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73693"/>
              </p:ext>
            </p:extLst>
          </p:nvPr>
        </p:nvGraphicFramePr>
        <p:xfrm>
          <a:off x="1717060" y="2674256"/>
          <a:ext cx="37496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2476440" imgH="545760" progId="Equation.DSMT4">
                  <p:embed/>
                </p:oleObj>
              </mc:Choice>
              <mc:Fallback>
                <p:oleObj name="Equation" r:id="rId3" imgW="2476440" imgH="54576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C512F11E-1829-4431-9AFA-C403B44648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060" y="2674256"/>
                        <a:ext cx="3749675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82E6679-A41A-464C-BA5D-2D337641672E}"/>
              </a:ext>
            </a:extLst>
          </p:cNvPr>
          <p:cNvSpPr txBox="1"/>
          <p:nvPr/>
        </p:nvSpPr>
        <p:spPr>
          <a:xfrm>
            <a:off x="1717061" y="1857055"/>
            <a:ext cx="614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將衰減倍率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帶入公式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6C17AB-F4DD-48E0-9029-4F93C38D04E1}"/>
              </a:ext>
            </a:extLst>
          </p:cNvPr>
          <p:cNvSpPr txBox="1"/>
          <p:nvPr/>
        </p:nvSpPr>
        <p:spPr>
          <a:xfrm>
            <a:off x="1717060" y="3922232"/>
            <a:ext cx="614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若公式算出來的數值大於後台的消光比值則代表通過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B6A24B-5871-42F0-A0C7-EFE761A618E1}"/>
              </a:ext>
            </a:extLst>
          </p:cNvPr>
          <p:cNvSpPr/>
          <p:nvPr/>
        </p:nvSpPr>
        <p:spPr>
          <a:xfrm>
            <a:off x="955313" y="2866249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公式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190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956B1F-EA2D-40BD-B154-E0A5957E2249}"/>
              </a:ext>
            </a:extLst>
          </p:cNvPr>
          <p:cNvSpPr/>
          <p:nvPr/>
        </p:nvSpPr>
        <p:spPr>
          <a:xfrm>
            <a:off x="909734" y="858416"/>
            <a:ext cx="7324531" cy="51411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測量模式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2125B8-6C16-48F1-A847-9AEE9C513287}"/>
              </a:ext>
            </a:extLst>
          </p:cNvPr>
          <p:cNvSpPr/>
          <p:nvPr/>
        </p:nvSpPr>
        <p:spPr>
          <a:xfrm>
            <a:off x="1138335" y="1404256"/>
            <a:ext cx="6839338" cy="43807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測量結果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B4EB34-4E2A-40FC-81A0-EB091B416292}"/>
              </a:ext>
            </a:extLst>
          </p:cNvPr>
          <p:cNvSpPr/>
          <p:nvPr/>
        </p:nvSpPr>
        <p:spPr>
          <a:xfrm>
            <a:off x="1835796" y="1894114"/>
            <a:ext cx="2334988" cy="23050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顯示衰減倍率代入公式算出來的數值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26492-A51F-4DA4-9832-82B21199406F}"/>
              </a:ext>
            </a:extLst>
          </p:cNvPr>
          <p:cNvSpPr/>
          <p:nvPr/>
        </p:nvSpPr>
        <p:spPr>
          <a:xfrm>
            <a:off x="5064188" y="1894114"/>
            <a:ext cx="2334988" cy="23050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顯示後臺模式的雷射測距儀消光比值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0E38F8-9961-4158-893B-D20922E10B24}"/>
              </a:ext>
            </a:extLst>
          </p:cNvPr>
          <p:cNvSpPr/>
          <p:nvPr/>
        </p:nvSpPr>
        <p:spPr>
          <a:xfrm>
            <a:off x="4709627" y="4697385"/>
            <a:ext cx="3062773" cy="7563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通過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ＯＲ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未通過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3F2D41-6863-47AF-9BA8-76CA9087239D}"/>
              </a:ext>
            </a:extLst>
          </p:cNvPr>
          <p:cNvSpPr/>
          <p:nvPr/>
        </p:nvSpPr>
        <p:spPr>
          <a:xfrm>
            <a:off x="2883486" y="477481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結果顯示</a:t>
            </a:r>
            <a:endParaRPr lang="zh-TW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E1A823-ECE2-4D52-A73E-E9097E0EE819}"/>
              </a:ext>
            </a:extLst>
          </p:cNvPr>
          <p:cNvSpPr/>
          <p:nvPr/>
        </p:nvSpPr>
        <p:spPr>
          <a:xfrm>
            <a:off x="1089565" y="10189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最大測程測量模式</a:t>
            </a:r>
          </a:p>
        </p:txBody>
      </p:sp>
    </p:spTree>
    <p:extLst>
      <p:ext uri="{BB962C8B-B14F-4D97-AF65-F5344CB8AC3E}">
        <p14:creationId xmlns:p14="http://schemas.microsoft.com/office/powerpoint/2010/main" val="338808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956B1F-EA2D-40BD-B154-E0A5957E2249}"/>
              </a:ext>
            </a:extLst>
          </p:cNvPr>
          <p:cNvSpPr/>
          <p:nvPr/>
        </p:nvSpPr>
        <p:spPr>
          <a:xfrm>
            <a:off x="909734" y="858416"/>
            <a:ext cx="7324531" cy="51411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測量模式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2125B8-6C16-48F1-A847-9AEE9C513287}"/>
              </a:ext>
            </a:extLst>
          </p:cNvPr>
          <p:cNvSpPr/>
          <p:nvPr/>
        </p:nvSpPr>
        <p:spPr>
          <a:xfrm>
            <a:off x="1240971" y="1580764"/>
            <a:ext cx="6643396" cy="40735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24181B-70D1-46DF-B1A2-67B97BFF1A81}"/>
              </a:ext>
            </a:extLst>
          </p:cNvPr>
          <p:cNvSpPr/>
          <p:nvPr/>
        </p:nvSpPr>
        <p:spPr>
          <a:xfrm>
            <a:off x="1019382" y="10349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後臺模式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18770D-D7CD-4217-BE9B-A43CCBB97A2D}"/>
              </a:ext>
            </a:extLst>
          </p:cNvPr>
          <p:cNvSpPr/>
          <p:nvPr/>
        </p:nvSpPr>
        <p:spPr>
          <a:xfrm>
            <a:off x="1623527" y="3743494"/>
            <a:ext cx="1699699" cy="15815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修改旋轉平台方位角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722DEF-8D05-48DE-9590-1E3AF51BDC84}"/>
              </a:ext>
            </a:extLst>
          </p:cNvPr>
          <p:cNvSpPr/>
          <p:nvPr/>
        </p:nvSpPr>
        <p:spPr>
          <a:xfrm>
            <a:off x="3705782" y="1838501"/>
            <a:ext cx="1699699" cy="15904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旋轉平台回到機械原點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436DA2D-B958-416D-A362-03E3C2C72210}"/>
              </a:ext>
            </a:extLst>
          </p:cNvPr>
          <p:cNvSpPr/>
          <p:nvPr/>
        </p:nvSpPr>
        <p:spPr>
          <a:xfrm>
            <a:off x="1623527" y="1847464"/>
            <a:ext cx="1699699" cy="158153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旋轉平台回原點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B3F931-6802-4C83-85DC-DDEE51DF23A5}"/>
              </a:ext>
            </a:extLst>
          </p:cNvPr>
          <p:cNvSpPr/>
          <p:nvPr/>
        </p:nvSpPr>
        <p:spPr>
          <a:xfrm>
            <a:off x="3722149" y="3743494"/>
            <a:ext cx="1699699" cy="15904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上一步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F8714F-B1A4-45C8-87DC-199BC55CF9FC}"/>
              </a:ext>
            </a:extLst>
          </p:cNvPr>
          <p:cNvSpPr/>
          <p:nvPr/>
        </p:nvSpPr>
        <p:spPr>
          <a:xfrm>
            <a:off x="5788037" y="1847464"/>
            <a:ext cx="1699699" cy="15904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輸入雷射測距儀的消光比值</a:t>
            </a:r>
          </a:p>
        </p:txBody>
      </p:sp>
    </p:spTree>
    <p:extLst>
      <p:ext uri="{BB962C8B-B14F-4D97-AF65-F5344CB8AC3E}">
        <p14:creationId xmlns:p14="http://schemas.microsoft.com/office/powerpoint/2010/main" val="215455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6C6267-FE0E-4DC4-9C02-6DA4FDF0933E}"/>
              </a:ext>
            </a:extLst>
          </p:cNvPr>
          <p:cNvSpPr/>
          <p:nvPr/>
        </p:nvSpPr>
        <p:spPr>
          <a:xfrm>
            <a:off x="130528" y="702656"/>
            <a:ext cx="765110" cy="727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軟體流程圖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125CEC-6ACC-4A4C-B487-B61BFC7BC70B}"/>
              </a:ext>
            </a:extLst>
          </p:cNvPr>
          <p:cNvSpPr/>
          <p:nvPr/>
        </p:nvSpPr>
        <p:spPr>
          <a:xfrm>
            <a:off x="1165880" y="703764"/>
            <a:ext cx="976915" cy="727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最大測程測試模式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89DA94-A177-41CF-8C95-796369D4F5CF}"/>
              </a:ext>
            </a:extLst>
          </p:cNvPr>
          <p:cNvSpPr/>
          <p:nvPr/>
        </p:nvSpPr>
        <p:spPr>
          <a:xfrm>
            <a:off x="2388898" y="589198"/>
            <a:ext cx="976915" cy="9595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顯示條件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，參考投影片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E243097-4D4E-4FB0-9BAE-E73AEAB0A3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95638" y="1066550"/>
            <a:ext cx="270242" cy="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CEA755E-9B18-48AD-A3B5-13BB7800260F}"/>
              </a:ext>
            </a:extLst>
          </p:cNvPr>
          <p:cNvSpPr/>
          <p:nvPr/>
        </p:nvSpPr>
        <p:spPr>
          <a:xfrm>
            <a:off x="4950232" y="575300"/>
            <a:ext cx="1283082" cy="9595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輸入衰減倍率並即時顯示雷射光強度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參考投影片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6)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765546-1FC6-4BCD-BFF2-4AD56787A89E}"/>
              </a:ext>
            </a:extLst>
          </p:cNvPr>
          <p:cNvSpPr/>
          <p:nvPr/>
        </p:nvSpPr>
        <p:spPr>
          <a:xfrm>
            <a:off x="6965278" y="613295"/>
            <a:ext cx="1283084" cy="8835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將衰減倍率輸入至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參考附件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AFDE7B7-69DE-4372-BA85-EE23954F08A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365813" y="1055074"/>
            <a:ext cx="1584419" cy="1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94C4C57-F795-4BD5-A621-1E05E8F8EFE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142795" y="1067658"/>
            <a:ext cx="246103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2279AE3-9C7A-4E69-8DBB-C7FFF56055B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233314" y="1055074"/>
            <a:ext cx="731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4BFF90E-8136-44B7-BA14-12C14B7B6245}"/>
              </a:ext>
            </a:extLst>
          </p:cNvPr>
          <p:cNvSpPr/>
          <p:nvPr/>
        </p:nvSpPr>
        <p:spPr>
          <a:xfrm>
            <a:off x="7273627" y="2679217"/>
            <a:ext cx="680409" cy="727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開始測量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DFDEA59-11AF-4E5F-A299-06FD3BCE7610}"/>
              </a:ext>
            </a:extLst>
          </p:cNvPr>
          <p:cNvCxnSpPr>
            <a:cxnSpLocks/>
            <a:stCxn id="76" idx="2"/>
            <a:endCxn id="28" idx="0"/>
          </p:cNvCxnSpPr>
          <p:nvPr/>
        </p:nvCxnSpPr>
        <p:spPr>
          <a:xfrm flipH="1">
            <a:off x="7613832" y="2565997"/>
            <a:ext cx="10182" cy="11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16A1C-D121-4998-9D38-C62A809578CA}"/>
              </a:ext>
            </a:extLst>
          </p:cNvPr>
          <p:cNvSpPr/>
          <p:nvPr/>
        </p:nvSpPr>
        <p:spPr>
          <a:xfrm>
            <a:off x="4773902" y="2130910"/>
            <a:ext cx="2183362" cy="18377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按下開始後，測量光強度並記錄在光強度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algn="just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使旋轉平台回原點，再使旋轉平台旋轉至所選的衰減倍率並記錄光強度在光強度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重複步驟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直到產生光強度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結束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1C7220-07DD-4D89-B009-CE36BBE9ADBA}"/>
              </a:ext>
            </a:extLst>
          </p:cNvPr>
          <p:cNvSpPr/>
          <p:nvPr/>
        </p:nvSpPr>
        <p:spPr>
          <a:xfrm>
            <a:off x="7050482" y="1682440"/>
            <a:ext cx="1147064" cy="8835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使各個旋轉平台旋轉至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對應角度</a:t>
            </a: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F8E7F340-F541-4624-B157-92852B3E78F7}"/>
              </a:ext>
            </a:extLst>
          </p:cNvPr>
          <p:cNvCxnSpPr>
            <a:cxnSpLocks/>
            <a:stCxn id="12" idx="2"/>
            <a:endCxn id="76" idx="0"/>
          </p:cNvCxnSpPr>
          <p:nvPr/>
        </p:nvCxnSpPr>
        <p:spPr>
          <a:xfrm>
            <a:off x="7606820" y="1496852"/>
            <a:ext cx="17194" cy="18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8F01C721-C519-4D76-BAB6-EA6B5A5CD06E}"/>
              </a:ext>
            </a:extLst>
          </p:cNvPr>
          <p:cNvCxnSpPr>
            <a:cxnSpLocks/>
            <a:stCxn id="28" idx="1"/>
            <a:endCxn id="37" idx="3"/>
          </p:cNvCxnSpPr>
          <p:nvPr/>
        </p:nvCxnSpPr>
        <p:spPr>
          <a:xfrm flipH="1">
            <a:off x="6957264" y="3043111"/>
            <a:ext cx="316363" cy="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E8446CA1-22E5-4CFE-90FA-902450890DE2}"/>
              </a:ext>
            </a:extLst>
          </p:cNvPr>
          <p:cNvSpPr/>
          <p:nvPr/>
        </p:nvSpPr>
        <p:spPr>
          <a:xfrm>
            <a:off x="2020383" y="2619465"/>
            <a:ext cx="1960071" cy="18377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顯示紀錄的光強度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1~10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，讓使用者點選光強度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1~10(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示意圖參考投影片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9)</a:t>
            </a:r>
          </a:p>
          <a:p>
            <a:pPr algn="just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若選取的光強度少於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個則顯示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雷射未達到臨界狀態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並回到輸入衰減倍率介面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154BECD-3CFC-4223-9CB5-E78462685BFE}"/>
              </a:ext>
            </a:extLst>
          </p:cNvPr>
          <p:cNvSpPr/>
          <p:nvPr/>
        </p:nvSpPr>
        <p:spPr>
          <a:xfrm>
            <a:off x="4733553" y="4278219"/>
            <a:ext cx="1949894" cy="12996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將衰減倍率帶入公式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並與後臺模式的消光比值比對，若公式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的值大於後台的值則顯示通過，小於則顯示未通過</a:t>
            </a:r>
          </a:p>
        </p:txBody>
      </p: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1A2C3F0E-3DFD-4F54-94E2-59E432977D6A}"/>
              </a:ext>
            </a:extLst>
          </p:cNvPr>
          <p:cNvCxnSpPr>
            <a:cxnSpLocks/>
            <a:stCxn id="357" idx="0"/>
            <a:endCxn id="11" idx="2"/>
          </p:cNvCxnSpPr>
          <p:nvPr/>
        </p:nvCxnSpPr>
        <p:spPr>
          <a:xfrm rot="5400000" flipH="1" flipV="1">
            <a:off x="3947704" y="553785"/>
            <a:ext cx="663006" cy="2625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8" name="物件 147">
            <a:extLst>
              <a:ext uri="{FF2B5EF4-FFF2-40B4-BE49-F238E27FC236}">
                <a16:creationId xmlns:a16="http://schemas.microsoft.com/office/drawing/2014/main" id="{D2F8BA0B-9975-4C33-AB44-FC02CA325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605948"/>
              </p:ext>
            </p:extLst>
          </p:nvPr>
        </p:nvGraphicFramePr>
        <p:xfrm>
          <a:off x="5269556" y="5831161"/>
          <a:ext cx="37496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2476440" imgH="545760" progId="Equation.DSMT4">
                  <p:embed/>
                </p:oleObj>
              </mc:Choice>
              <mc:Fallback>
                <p:oleObj name="Equation" r:id="rId4" imgW="2476440" imgH="545760" progId="Equation.DSMT4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B4378ABE-0E04-429D-B12D-CC2A9E94BA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9556" y="5831161"/>
                        <a:ext cx="3749675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" name="矩形 157">
            <a:extLst>
              <a:ext uri="{FF2B5EF4-FFF2-40B4-BE49-F238E27FC236}">
                <a16:creationId xmlns:a16="http://schemas.microsoft.com/office/drawing/2014/main" id="{4E3A1E79-66DF-4CE9-84A3-5BD7326FDAD6}"/>
              </a:ext>
            </a:extLst>
          </p:cNvPr>
          <p:cNvSpPr/>
          <p:nvPr/>
        </p:nvSpPr>
        <p:spPr>
          <a:xfrm>
            <a:off x="709130" y="4657465"/>
            <a:ext cx="682791" cy="727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後臺模式</a:t>
            </a:r>
          </a:p>
        </p:txBody>
      </p:sp>
      <p:cxnSp>
        <p:nvCxnSpPr>
          <p:cNvPr id="160" name="接點: 肘形 159">
            <a:extLst>
              <a:ext uri="{FF2B5EF4-FFF2-40B4-BE49-F238E27FC236}">
                <a16:creationId xmlns:a16="http://schemas.microsoft.com/office/drawing/2014/main" id="{6D352C43-4C64-4D5B-802F-4538457A9E36}"/>
              </a:ext>
            </a:extLst>
          </p:cNvPr>
          <p:cNvCxnSpPr>
            <a:cxnSpLocks/>
            <a:stCxn id="4" idx="2"/>
            <a:endCxn id="158" idx="1"/>
          </p:cNvCxnSpPr>
          <p:nvPr/>
        </p:nvCxnSpPr>
        <p:spPr>
          <a:xfrm rot="16200000" flipH="1">
            <a:off x="-1184352" y="3127877"/>
            <a:ext cx="3590916" cy="196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7767AC01-5B20-4B9A-A928-8139D0A8DE3A}"/>
              </a:ext>
            </a:extLst>
          </p:cNvPr>
          <p:cNvSpPr/>
          <p:nvPr/>
        </p:nvSpPr>
        <p:spPr>
          <a:xfrm>
            <a:off x="61653" y="6029460"/>
            <a:ext cx="765109" cy="727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旋轉平台回到原點</a:t>
            </a:r>
          </a:p>
        </p:txBody>
      </p: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F08DD51B-44A1-42C1-82C8-8ED5C3AA3F9E}"/>
              </a:ext>
            </a:extLst>
          </p:cNvPr>
          <p:cNvCxnSpPr>
            <a:cxnSpLocks/>
            <a:stCxn id="158" idx="2"/>
            <a:endCxn id="167" idx="0"/>
          </p:cNvCxnSpPr>
          <p:nvPr/>
        </p:nvCxnSpPr>
        <p:spPr>
          <a:xfrm rot="5400000">
            <a:off x="425263" y="5404197"/>
            <a:ext cx="644208" cy="606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35F90C26-BD6F-4D15-BC3F-0EB90F5AECA2}"/>
              </a:ext>
            </a:extLst>
          </p:cNvPr>
          <p:cNvSpPr/>
          <p:nvPr/>
        </p:nvSpPr>
        <p:spPr>
          <a:xfrm>
            <a:off x="949408" y="6029460"/>
            <a:ext cx="948636" cy="727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旋轉平台回到機械原點</a:t>
            </a:r>
          </a:p>
        </p:txBody>
      </p:sp>
      <p:cxnSp>
        <p:nvCxnSpPr>
          <p:cNvPr id="174" name="接點: 肘形 173">
            <a:extLst>
              <a:ext uri="{FF2B5EF4-FFF2-40B4-BE49-F238E27FC236}">
                <a16:creationId xmlns:a16="http://schemas.microsoft.com/office/drawing/2014/main" id="{EAE4352C-9D1F-4D68-9E60-BFE440AF5213}"/>
              </a:ext>
            </a:extLst>
          </p:cNvPr>
          <p:cNvCxnSpPr>
            <a:cxnSpLocks/>
            <a:stCxn id="158" idx="2"/>
            <a:endCxn id="172" idx="0"/>
          </p:cNvCxnSpPr>
          <p:nvPr/>
        </p:nvCxnSpPr>
        <p:spPr>
          <a:xfrm rot="16200000" flipH="1">
            <a:off x="915022" y="5520756"/>
            <a:ext cx="644208" cy="373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BE96A16F-18EE-4FC6-BC89-A00F2823D76C}"/>
              </a:ext>
            </a:extLst>
          </p:cNvPr>
          <p:cNvSpPr/>
          <p:nvPr/>
        </p:nvSpPr>
        <p:spPr>
          <a:xfrm>
            <a:off x="2029518" y="6029460"/>
            <a:ext cx="948636" cy="727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修改雷射測距儀的消光比值</a:t>
            </a:r>
          </a:p>
        </p:txBody>
      </p:sp>
      <p:cxnSp>
        <p:nvCxnSpPr>
          <p:cNvPr id="184" name="接點: 肘形 183">
            <a:extLst>
              <a:ext uri="{FF2B5EF4-FFF2-40B4-BE49-F238E27FC236}">
                <a16:creationId xmlns:a16="http://schemas.microsoft.com/office/drawing/2014/main" id="{A8F71E06-4096-47C3-9747-D56CC06F013D}"/>
              </a:ext>
            </a:extLst>
          </p:cNvPr>
          <p:cNvCxnSpPr>
            <a:cxnSpLocks/>
            <a:stCxn id="158" idx="2"/>
            <a:endCxn id="182" idx="0"/>
          </p:cNvCxnSpPr>
          <p:nvPr/>
        </p:nvCxnSpPr>
        <p:spPr>
          <a:xfrm rot="16200000" flipH="1">
            <a:off x="1455077" y="4980701"/>
            <a:ext cx="644208" cy="1453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>
            <a:extLst>
              <a:ext uri="{FF2B5EF4-FFF2-40B4-BE49-F238E27FC236}">
                <a16:creationId xmlns:a16="http://schemas.microsoft.com/office/drawing/2014/main" id="{AB9587AE-10BF-459F-979E-733CEF7AB861}"/>
              </a:ext>
            </a:extLst>
          </p:cNvPr>
          <p:cNvSpPr/>
          <p:nvPr/>
        </p:nvSpPr>
        <p:spPr>
          <a:xfrm>
            <a:off x="3109709" y="6029460"/>
            <a:ext cx="948636" cy="727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修改旋轉平台的相對方位角</a:t>
            </a:r>
          </a:p>
        </p:txBody>
      </p: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EEE3CAC7-D679-4C96-B78E-E9FFEAA88A52}"/>
              </a:ext>
            </a:extLst>
          </p:cNvPr>
          <p:cNvCxnSpPr>
            <a:cxnSpLocks/>
            <a:stCxn id="158" idx="2"/>
            <a:endCxn id="194" idx="0"/>
          </p:cNvCxnSpPr>
          <p:nvPr/>
        </p:nvCxnSpPr>
        <p:spPr>
          <a:xfrm rot="16200000" flipH="1">
            <a:off x="1995172" y="4440605"/>
            <a:ext cx="644208" cy="2533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2601CF0A-1300-42F0-A2D4-D73CEC0D2C61}"/>
              </a:ext>
            </a:extLst>
          </p:cNvPr>
          <p:cNvSpPr txBox="1"/>
          <p:nvPr/>
        </p:nvSpPr>
        <p:spPr>
          <a:xfrm>
            <a:off x="7144393" y="5485693"/>
            <a:ext cx="187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公式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E9B261BA-3B6D-4BB3-A085-3BCD56E15D71}"/>
              </a:ext>
            </a:extLst>
          </p:cNvPr>
          <p:cNvSpPr/>
          <p:nvPr/>
        </p:nvSpPr>
        <p:spPr>
          <a:xfrm>
            <a:off x="4189446" y="6036905"/>
            <a:ext cx="765109" cy="727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回到上一頁</a:t>
            </a:r>
          </a:p>
        </p:txBody>
      </p:sp>
      <p:cxnSp>
        <p:nvCxnSpPr>
          <p:cNvPr id="228" name="接點: 肘形 227">
            <a:extLst>
              <a:ext uri="{FF2B5EF4-FFF2-40B4-BE49-F238E27FC236}">
                <a16:creationId xmlns:a16="http://schemas.microsoft.com/office/drawing/2014/main" id="{C07DE6B9-9875-474C-A9C1-B4E3157D45D9}"/>
              </a:ext>
            </a:extLst>
          </p:cNvPr>
          <p:cNvCxnSpPr>
            <a:stCxn id="158" idx="2"/>
            <a:endCxn id="226" idx="0"/>
          </p:cNvCxnSpPr>
          <p:nvPr/>
        </p:nvCxnSpPr>
        <p:spPr>
          <a:xfrm rot="16200000" flipH="1">
            <a:off x="2485437" y="3950340"/>
            <a:ext cx="651653" cy="3521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>
            <a:extLst>
              <a:ext uri="{FF2B5EF4-FFF2-40B4-BE49-F238E27FC236}">
                <a16:creationId xmlns:a16="http://schemas.microsoft.com/office/drawing/2014/main" id="{4078C1BA-2D96-46F1-8ED2-E3E728C6B151}"/>
              </a:ext>
            </a:extLst>
          </p:cNvPr>
          <p:cNvSpPr/>
          <p:nvPr/>
        </p:nvSpPr>
        <p:spPr>
          <a:xfrm>
            <a:off x="4621267" y="213650"/>
            <a:ext cx="3749675" cy="387066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文字方塊 251">
            <a:extLst>
              <a:ext uri="{FF2B5EF4-FFF2-40B4-BE49-F238E27FC236}">
                <a16:creationId xmlns:a16="http://schemas.microsoft.com/office/drawing/2014/main" id="{054B9DCE-29D6-4193-97CD-7F1441C8BA39}"/>
              </a:ext>
            </a:extLst>
          </p:cNvPr>
          <p:cNvSpPr txBox="1"/>
          <p:nvPr/>
        </p:nvSpPr>
        <p:spPr>
          <a:xfrm>
            <a:off x="6254263" y="229642"/>
            <a:ext cx="7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071974A5-0E83-4453-AD20-3D51716C9ED3}"/>
              </a:ext>
            </a:extLst>
          </p:cNvPr>
          <p:cNvSpPr/>
          <p:nvPr/>
        </p:nvSpPr>
        <p:spPr>
          <a:xfrm>
            <a:off x="1910607" y="2190410"/>
            <a:ext cx="2190443" cy="237435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文字方塊 356">
            <a:extLst>
              <a:ext uri="{FF2B5EF4-FFF2-40B4-BE49-F238E27FC236}">
                <a16:creationId xmlns:a16="http://schemas.microsoft.com/office/drawing/2014/main" id="{96FA7E11-7056-4AEA-A955-1FEC37299BFB}"/>
              </a:ext>
            </a:extLst>
          </p:cNvPr>
          <p:cNvSpPr txBox="1"/>
          <p:nvPr/>
        </p:nvSpPr>
        <p:spPr>
          <a:xfrm>
            <a:off x="2568531" y="2197854"/>
            <a:ext cx="7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判定</a:t>
            </a:r>
          </a:p>
        </p:txBody>
      </p:sp>
      <p:cxnSp>
        <p:nvCxnSpPr>
          <p:cNvPr id="417" name="接點: 肘形 416">
            <a:extLst>
              <a:ext uri="{FF2B5EF4-FFF2-40B4-BE49-F238E27FC236}">
                <a16:creationId xmlns:a16="http://schemas.microsoft.com/office/drawing/2014/main" id="{9977856C-F38E-4903-9742-F18408C5C567}"/>
              </a:ext>
            </a:extLst>
          </p:cNvPr>
          <p:cNvCxnSpPr>
            <a:stCxn id="37" idx="1"/>
            <a:endCxn id="134" idx="3"/>
          </p:cNvCxnSpPr>
          <p:nvPr/>
        </p:nvCxnSpPr>
        <p:spPr>
          <a:xfrm rot="10800000" flipV="1">
            <a:off x="3980454" y="3049802"/>
            <a:ext cx="793448" cy="488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接點: 肘形 418">
            <a:extLst>
              <a:ext uri="{FF2B5EF4-FFF2-40B4-BE49-F238E27FC236}">
                <a16:creationId xmlns:a16="http://schemas.microsoft.com/office/drawing/2014/main" id="{765DAA68-2989-42A3-818D-8CADB3CFDF57}"/>
              </a:ext>
            </a:extLst>
          </p:cNvPr>
          <p:cNvCxnSpPr>
            <a:cxnSpLocks/>
            <a:stCxn id="134" idx="2"/>
            <a:endCxn id="137" idx="1"/>
          </p:cNvCxnSpPr>
          <p:nvPr/>
        </p:nvCxnSpPr>
        <p:spPr>
          <a:xfrm rot="16200000" flipH="1">
            <a:off x="3631591" y="3826078"/>
            <a:ext cx="470791" cy="173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文字方塊 421">
            <a:extLst>
              <a:ext uri="{FF2B5EF4-FFF2-40B4-BE49-F238E27FC236}">
                <a16:creationId xmlns:a16="http://schemas.microsoft.com/office/drawing/2014/main" id="{A4C5D644-CA64-4B0E-8D10-8205EE79148A}"/>
              </a:ext>
            </a:extLst>
          </p:cNvPr>
          <p:cNvSpPr txBox="1"/>
          <p:nvPr/>
        </p:nvSpPr>
        <p:spPr>
          <a:xfrm>
            <a:off x="45166" y="-3209"/>
            <a:ext cx="249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詳細流程圖</a:t>
            </a:r>
          </a:p>
        </p:txBody>
      </p:sp>
    </p:spTree>
    <p:extLst>
      <p:ext uri="{BB962C8B-B14F-4D97-AF65-F5344CB8AC3E}">
        <p14:creationId xmlns:p14="http://schemas.microsoft.com/office/powerpoint/2010/main" val="16158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956B1F-EA2D-40BD-B154-E0A5957E2249}"/>
              </a:ext>
            </a:extLst>
          </p:cNvPr>
          <p:cNvSpPr/>
          <p:nvPr/>
        </p:nvSpPr>
        <p:spPr>
          <a:xfrm>
            <a:off x="909734" y="858416"/>
            <a:ext cx="7324531" cy="51411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2125B8-6C16-48F1-A847-9AEE9C513287}"/>
              </a:ext>
            </a:extLst>
          </p:cNvPr>
          <p:cNvSpPr/>
          <p:nvPr/>
        </p:nvSpPr>
        <p:spPr>
          <a:xfrm>
            <a:off x="1240972" y="1950096"/>
            <a:ext cx="3107094" cy="29578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最大測程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測量模式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368839-9260-4994-8E75-E9512874BA49}"/>
              </a:ext>
            </a:extLst>
          </p:cNvPr>
          <p:cNvSpPr/>
          <p:nvPr/>
        </p:nvSpPr>
        <p:spPr>
          <a:xfrm>
            <a:off x="4795936" y="1950096"/>
            <a:ext cx="3107094" cy="29578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後臺模式</a:t>
            </a:r>
          </a:p>
        </p:txBody>
      </p:sp>
    </p:spTree>
    <p:extLst>
      <p:ext uri="{BB962C8B-B14F-4D97-AF65-F5344CB8AC3E}">
        <p14:creationId xmlns:p14="http://schemas.microsoft.com/office/powerpoint/2010/main" val="424704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956B1F-EA2D-40BD-B154-E0A5957E2249}"/>
              </a:ext>
            </a:extLst>
          </p:cNvPr>
          <p:cNvSpPr/>
          <p:nvPr/>
        </p:nvSpPr>
        <p:spPr>
          <a:xfrm>
            <a:off x="909734" y="858416"/>
            <a:ext cx="7324531" cy="51411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測量模式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2125B8-6C16-48F1-A847-9AEE9C513287}"/>
              </a:ext>
            </a:extLst>
          </p:cNvPr>
          <p:cNvSpPr/>
          <p:nvPr/>
        </p:nvSpPr>
        <p:spPr>
          <a:xfrm>
            <a:off x="1240971" y="1580764"/>
            <a:ext cx="6643396" cy="40735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將目標靶板放置於距離雷射測距儀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公尺處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24181B-70D1-46DF-B1A2-67B97BFF1A81}"/>
              </a:ext>
            </a:extLst>
          </p:cNvPr>
          <p:cNvSpPr/>
          <p:nvPr/>
        </p:nvSpPr>
        <p:spPr>
          <a:xfrm>
            <a:off x="1089565" y="10189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最大測程測量模式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084310-A9C4-4FEF-B2E2-6F7D6FA12A8C}"/>
              </a:ext>
            </a:extLst>
          </p:cNvPr>
          <p:cNvSpPr/>
          <p:nvPr/>
        </p:nvSpPr>
        <p:spPr>
          <a:xfrm>
            <a:off x="5271796" y="4642754"/>
            <a:ext cx="802432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確定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C19AFF-57DE-454B-8F1C-927DE4D2BDAB}"/>
              </a:ext>
            </a:extLst>
          </p:cNvPr>
          <p:cNvSpPr/>
          <p:nvPr/>
        </p:nvSpPr>
        <p:spPr>
          <a:xfrm>
            <a:off x="6710266" y="4642754"/>
            <a:ext cx="802432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C757C1-EA92-4D2C-8A33-33FEC09B49E4}"/>
              </a:ext>
            </a:extLst>
          </p:cNvPr>
          <p:cNvSpPr/>
          <p:nvPr/>
        </p:nvSpPr>
        <p:spPr>
          <a:xfrm>
            <a:off x="1240971" y="23229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58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956B1F-EA2D-40BD-B154-E0A5957E2249}"/>
              </a:ext>
            </a:extLst>
          </p:cNvPr>
          <p:cNvSpPr/>
          <p:nvPr/>
        </p:nvSpPr>
        <p:spPr>
          <a:xfrm>
            <a:off x="909734" y="858416"/>
            <a:ext cx="7324531" cy="51411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測量模式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2125B8-6C16-48F1-A847-9AEE9C513287}"/>
              </a:ext>
            </a:extLst>
          </p:cNvPr>
          <p:cNvSpPr/>
          <p:nvPr/>
        </p:nvSpPr>
        <p:spPr>
          <a:xfrm>
            <a:off x="1240971" y="1580764"/>
            <a:ext cx="6643396" cy="40735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使目標靶板與雷射發射處呈現垂直且無傾角狀態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084310-A9C4-4FEF-B2E2-6F7D6FA12A8C}"/>
              </a:ext>
            </a:extLst>
          </p:cNvPr>
          <p:cNvSpPr/>
          <p:nvPr/>
        </p:nvSpPr>
        <p:spPr>
          <a:xfrm>
            <a:off x="5271796" y="4642754"/>
            <a:ext cx="802432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確定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C19AFF-57DE-454B-8F1C-927DE4D2BDAB}"/>
              </a:ext>
            </a:extLst>
          </p:cNvPr>
          <p:cNvSpPr/>
          <p:nvPr/>
        </p:nvSpPr>
        <p:spPr>
          <a:xfrm>
            <a:off x="6710266" y="4642754"/>
            <a:ext cx="802432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BDBF7C-0F19-4770-8092-74C7FE9E5C15}"/>
              </a:ext>
            </a:extLst>
          </p:cNvPr>
          <p:cNvSpPr/>
          <p:nvPr/>
        </p:nvSpPr>
        <p:spPr>
          <a:xfrm>
            <a:off x="1192508" y="21616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078CC-2009-4CC7-BBFF-AF511D8F3B15}"/>
              </a:ext>
            </a:extLst>
          </p:cNvPr>
          <p:cNvSpPr/>
          <p:nvPr/>
        </p:nvSpPr>
        <p:spPr>
          <a:xfrm>
            <a:off x="1089565" y="10189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最大測程測量模式</a:t>
            </a:r>
          </a:p>
        </p:txBody>
      </p:sp>
    </p:spTree>
    <p:extLst>
      <p:ext uri="{BB962C8B-B14F-4D97-AF65-F5344CB8AC3E}">
        <p14:creationId xmlns:p14="http://schemas.microsoft.com/office/powerpoint/2010/main" val="417733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956B1F-EA2D-40BD-B154-E0A5957E2249}"/>
              </a:ext>
            </a:extLst>
          </p:cNvPr>
          <p:cNvSpPr/>
          <p:nvPr/>
        </p:nvSpPr>
        <p:spPr>
          <a:xfrm>
            <a:off x="909734" y="858416"/>
            <a:ext cx="7324531" cy="51411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測量模式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2125B8-6C16-48F1-A847-9AEE9C513287}"/>
              </a:ext>
            </a:extLst>
          </p:cNvPr>
          <p:cNvSpPr/>
          <p:nvPr/>
        </p:nvSpPr>
        <p:spPr>
          <a:xfrm>
            <a:off x="1240971" y="1580764"/>
            <a:ext cx="6643396" cy="40735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輸入衰減倍率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084310-A9C4-4FEF-B2E2-6F7D6FA12A8C}"/>
              </a:ext>
            </a:extLst>
          </p:cNvPr>
          <p:cNvSpPr/>
          <p:nvPr/>
        </p:nvSpPr>
        <p:spPr>
          <a:xfrm>
            <a:off x="5271796" y="4642753"/>
            <a:ext cx="802432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確定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C19AFF-57DE-454B-8F1C-927DE4D2BDAB}"/>
              </a:ext>
            </a:extLst>
          </p:cNvPr>
          <p:cNvSpPr/>
          <p:nvPr/>
        </p:nvSpPr>
        <p:spPr>
          <a:xfrm>
            <a:off x="6710266" y="4642754"/>
            <a:ext cx="802432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2CEFE9-FB00-4B47-A613-0298D68A7358}"/>
              </a:ext>
            </a:extLst>
          </p:cNvPr>
          <p:cNvSpPr/>
          <p:nvPr/>
        </p:nvSpPr>
        <p:spPr>
          <a:xfrm>
            <a:off x="5001745" y="2492051"/>
            <a:ext cx="2510953" cy="10512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雷射光強度顯示處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D6ED2B-5419-4D1D-8BCE-ABBEB3D52787}"/>
              </a:ext>
            </a:extLst>
          </p:cNvPr>
          <p:cNvSpPr/>
          <p:nvPr/>
        </p:nvSpPr>
        <p:spPr>
          <a:xfrm>
            <a:off x="1838358" y="2492051"/>
            <a:ext cx="2510953" cy="10512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衰減倍率輸入處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498075-32B2-46F4-B359-C505CB50FFA6}"/>
              </a:ext>
            </a:extLst>
          </p:cNvPr>
          <p:cNvSpPr/>
          <p:nvPr/>
        </p:nvSpPr>
        <p:spPr>
          <a:xfrm>
            <a:off x="1089565" y="10189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最大測程測量模式</a:t>
            </a:r>
          </a:p>
        </p:txBody>
      </p:sp>
    </p:spTree>
    <p:extLst>
      <p:ext uri="{BB962C8B-B14F-4D97-AF65-F5344CB8AC3E}">
        <p14:creationId xmlns:p14="http://schemas.microsoft.com/office/powerpoint/2010/main" val="91818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956B1F-EA2D-40BD-B154-E0A5957E2249}"/>
              </a:ext>
            </a:extLst>
          </p:cNvPr>
          <p:cNvSpPr/>
          <p:nvPr/>
        </p:nvSpPr>
        <p:spPr>
          <a:xfrm>
            <a:off x="909734" y="858416"/>
            <a:ext cx="7324531" cy="51411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測量模式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2125B8-6C16-48F1-A847-9AEE9C513287}"/>
              </a:ext>
            </a:extLst>
          </p:cNvPr>
          <p:cNvSpPr/>
          <p:nvPr/>
        </p:nvSpPr>
        <p:spPr>
          <a:xfrm>
            <a:off x="1240971" y="1580764"/>
            <a:ext cx="6643396" cy="40735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開始執行測量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084310-A9C4-4FEF-B2E2-6F7D6FA12A8C}"/>
              </a:ext>
            </a:extLst>
          </p:cNvPr>
          <p:cNvSpPr/>
          <p:nvPr/>
        </p:nvSpPr>
        <p:spPr>
          <a:xfrm>
            <a:off x="5271796" y="4642754"/>
            <a:ext cx="802432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C19AFF-57DE-454B-8F1C-927DE4D2BDAB}"/>
              </a:ext>
            </a:extLst>
          </p:cNvPr>
          <p:cNvSpPr/>
          <p:nvPr/>
        </p:nvSpPr>
        <p:spPr>
          <a:xfrm>
            <a:off x="6710266" y="4642754"/>
            <a:ext cx="802432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A9B453-FD6E-4FD5-B3AF-90155A1429C5}"/>
              </a:ext>
            </a:extLst>
          </p:cNvPr>
          <p:cNvSpPr/>
          <p:nvPr/>
        </p:nvSpPr>
        <p:spPr>
          <a:xfrm>
            <a:off x="1089565" y="10189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最大測程測量模式</a:t>
            </a:r>
          </a:p>
        </p:txBody>
      </p:sp>
    </p:spTree>
    <p:extLst>
      <p:ext uri="{BB962C8B-B14F-4D97-AF65-F5344CB8AC3E}">
        <p14:creationId xmlns:p14="http://schemas.microsoft.com/office/powerpoint/2010/main" val="12769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01F05D4-7E72-4124-B2E7-D7BBA8FC1048}"/>
              </a:ext>
            </a:extLst>
          </p:cNvPr>
          <p:cNvSpPr txBox="1"/>
          <p:nvPr/>
        </p:nvSpPr>
        <p:spPr>
          <a:xfrm>
            <a:off x="765110" y="1418252"/>
            <a:ext cx="756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按下開始後，測量光強度並記錄在項目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使旋轉平台回原點，再使旋轉平台旋轉至所選的衰減倍率並記錄光強度在項目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步驟直到產生項目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結束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3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956B1F-EA2D-40BD-B154-E0A5957E2249}"/>
              </a:ext>
            </a:extLst>
          </p:cNvPr>
          <p:cNvSpPr/>
          <p:nvPr/>
        </p:nvSpPr>
        <p:spPr>
          <a:xfrm>
            <a:off x="909734" y="858416"/>
            <a:ext cx="7324531" cy="51411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測量模式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2125B8-6C16-48F1-A847-9AEE9C513287}"/>
              </a:ext>
            </a:extLst>
          </p:cNvPr>
          <p:cNvSpPr/>
          <p:nvPr/>
        </p:nvSpPr>
        <p:spPr>
          <a:xfrm>
            <a:off x="1138335" y="1404256"/>
            <a:ext cx="6839338" cy="43807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測量結果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084310-A9C4-4FEF-B2E2-6F7D6FA12A8C}"/>
              </a:ext>
            </a:extLst>
          </p:cNvPr>
          <p:cNvSpPr/>
          <p:nvPr/>
        </p:nvSpPr>
        <p:spPr>
          <a:xfrm>
            <a:off x="6985518" y="4196450"/>
            <a:ext cx="802432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確定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C19AFF-57DE-454B-8F1C-927DE4D2BDAB}"/>
              </a:ext>
            </a:extLst>
          </p:cNvPr>
          <p:cNvSpPr/>
          <p:nvPr/>
        </p:nvSpPr>
        <p:spPr>
          <a:xfrm>
            <a:off x="6985518" y="5012874"/>
            <a:ext cx="802432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567099-83EC-4A1E-9C78-DC3A1976BFE0}"/>
              </a:ext>
            </a:extLst>
          </p:cNvPr>
          <p:cNvSpPr/>
          <p:nvPr/>
        </p:nvSpPr>
        <p:spPr>
          <a:xfrm>
            <a:off x="1300067" y="1921330"/>
            <a:ext cx="2684104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797534-716C-4535-BC16-7CFFD481E303}"/>
              </a:ext>
            </a:extLst>
          </p:cNvPr>
          <p:cNvSpPr/>
          <p:nvPr/>
        </p:nvSpPr>
        <p:spPr>
          <a:xfrm>
            <a:off x="4118806" y="1921330"/>
            <a:ext cx="2757855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C736FB-DA9E-44BE-AE29-B2DCB6408C62}"/>
              </a:ext>
            </a:extLst>
          </p:cNvPr>
          <p:cNvSpPr/>
          <p:nvPr/>
        </p:nvSpPr>
        <p:spPr>
          <a:xfrm>
            <a:off x="1300067" y="2643677"/>
            <a:ext cx="2684104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4C14FA-4277-4640-8322-97475E7724BC}"/>
              </a:ext>
            </a:extLst>
          </p:cNvPr>
          <p:cNvSpPr/>
          <p:nvPr/>
        </p:nvSpPr>
        <p:spPr>
          <a:xfrm>
            <a:off x="4118806" y="2643677"/>
            <a:ext cx="2757855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36C00F-F5AD-4C46-94BF-B1B8C58A51C5}"/>
              </a:ext>
            </a:extLst>
          </p:cNvPr>
          <p:cNvSpPr/>
          <p:nvPr/>
        </p:nvSpPr>
        <p:spPr>
          <a:xfrm>
            <a:off x="1300067" y="3357081"/>
            <a:ext cx="2684104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898C4C-394A-483D-B64E-5398BDD0C9CE}"/>
              </a:ext>
            </a:extLst>
          </p:cNvPr>
          <p:cNvSpPr/>
          <p:nvPr/>
        </p:nvSpPr>
        <p:spPr>
          <a:xfrm>
            <a:off x="4118806" y="3357081"/>
            <a:ext cx="2757855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93468D-C9AB-4D0C-8D65-459AB7962A02}"/>
              </a:ext>
            </a:extLst>
          </p:cNvPr>
          <p:cNvSpPr/>
          <p:nvPr/>
        </p:nvSpPr>
        <p:spPr>
          <a:xfrm>
            <a:off x="1300067" y="4070484"/>
            <a:ext cx="2684104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579CBA-FF3D-4E05-9C3A-B69613893B07}"/>
              </a:ext>
            </a:extLst>
          </p:cNvPr>
          <p:cNvSpPr/>
          <p:nvPr/>
        </p:nvSpPr>
        <p:spPr>
          <a:xfrm>
            <a:off x="4118806" y="4070484"/>
            <a:ext cx="2757855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F18672-5432-4DDC-9A18-85C453AA5AAB}"/>
              </a:ext>
            </a:extLst>
          </p:cNvPr>
          <p:cNvSpPr/>
          <p:nvPr/>
        </p:nvSpPr>
        <p:spPr>
          <a:xfrm>
            <a:off x="1300067" y="4826653"/>
            <a:ext cx="2684104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F08E51-B164-49AA-AC02-DDD9992B84AD}"/>
              </a:ext>
            </a:extLst>
          </p:cNvPr>
          <p:cNvSpPr/>
          <p:nvPr/>
        </p:nvSpPr>
        <p:spPr>
          <a:xfrm>
            <a:off x="4118806" y="4826653"/>
            <a:ext cx="2757855" cy="6251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945C1B-DC51-4183-ADC5-9AA4161A3B5E}"/>
              </a:ext>
            </a:extLst>
          </p:cNvPr>
          <p:cNvSpPr/>
          <p:nvPr/>
        </p:nvSpPr>
        <p:spPr>
          <a:xfrm>
            <a:off x="2639306" y="2011717"/>
            <a:ext cx="628667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8FE850C-7E15-4A32-9CD9-C09D97A42731}"/>
              </a:ext>
            </a:extLst>
          </p:cNvPr>
          <p:cNvSpPr/>
          <p:nvPr/>
        </p:nvSpPr>
        <p:spPr>
          <a:xfrm>
            <a:off x="3270869" y="2011717"/>
            <a:ext cx="628667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8909DA1-18BA-4E92-B42E-F07702CC12C0}"/>
              </a:ext>
            </a:extLst>
          </p:cNvPr>
          <p:cNvSpPr/>
          <p:nvPr/>
        </p:nvSpPr>
        <p:spPr>
          <a:xfrm>
            <a:off x="2640764" y="2734064"/>
            <a:ext cx="628667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EC6B36-8510-4E60-B55C-96836EAB6EE4}"/>
              </a:ext>
            </a:extLst>
          </p:cNvPr>
          <p:cNvSpPr/>
          <p:nvPr/>
        </p:nvSpPr>
        <p:spPr>
          <a:xfrm>
            <a:off x="3272327" y="2734064"/>
            <a:ext cx="628667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B838FA-C635-4B51-AFDE-E46A952530FC}"/>
              </a:ext>
            </a:extLst>
          </p:cNvPr>
          <p:cNvSpPr/>
          <p:nvPr/>
        </p:nvSpPr>
        <p:spPr>
          <a:xfrm>
            <a:off x="2629975" y="3451939"/>
            <a:ext cx="628667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807FC9-78BB-4FB5-94FF-4027E0DCC049}"/>
              </a:ext>
            </a:extLst>
          </p:cNvPr>
          <p:cNvSpPr/>
          <p:nvPr/>
        </p:nvSpPr>
        <p:spPr>
          <a:xfrm>
            <a:off x="3261538" y="3451939"/>
            <a:ext cx="628667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CC9E2A-BD49-4738-9A13-BAB034586CFE}"/>
              </a:ext>
            </a:extLst>
          </p:cNvPr>
          <p:cNvSpPr/>
          <p:nvPr/>
        </p:nvSpPr>
        <p:spPr>
          <a:xfrm>
            <a:off x="2629975" y="4160871"/>
            <a:ext cx="628667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81AA97-8347-4AB0-866E-5A0A0BF4D1B2}"/>
              </a:ext>
            </a:extLst>
          </p:cNvPr>
          <p:cNvSpPr/>
          <p:nvPr/>
        </p:nvSpPr>
        <p:spPr>
          <a:xfrm>
            <a:off x="3261538" y="4160871"/>
            <a:ext cx="628667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45A1A7-AAD8-4F21-A6EA-7D54CBA98EE0}"/>
              </a:ext>
            </a:extLst>
          </p:cNvPr>
          <p:cNvSpPr/>
          <p:nvPr/>
        </p:nvSpPr>
        <p:spPr>
          <a:xfrm>
            <a:off x="2629974" y="4917040"/>
            <a:ext cx="628667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33DFC0-D635-4E03-BA4E-4E105B468849}"/>
              </a:ext>
            </a:extLst>
          </p:cNvPr>
          <p:cNvSpPr/>
          <p:nvPr/>
        </p:nvSpPr>
        <p:spPr>
          <a:xfrm>
            <a:off x="3261537" y="4917040"/>
            <a:ext cx="628667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B35C83D-D9C3-46A8-9DE6-C7B33CDC0D79}"/>
              </a:ext>
            </a:extLst>
          </p:cNvPr>
          <p:cNvSpPr/>
          <p:nvPr/>
        </p:nvSpPr>
        <p:spPr>
          <a:xfrm>
            <a:off x="5508091" y="2011717"/>
            <a:ext cx="645941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5A7193-F6F3-496D-8DB2-89DF3CC4BD26}"/>
              </a:ext>
            </a:extLst>
          </p:cNvPr>
          <p:cNvSpPr/>
          <p:nvPr/>
        </p:nvSpPr>
        <p:spPr>
          <a:xfrm>
            <a:off x="6139654" y="2011717"/>
            <a:ext cx="645941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4D05D92-A35C-4A19-88C2-A4F8FFB45302}"/>
              </a:ext>
            </a:extLst>
          </p:cNvPr>
          <p:cNvSpPr/>
          <p:nvPr/>
        </p:nvSpPr>
        <p:spPr>
          <a:xfrm>
            <a:off x="5509549" y="2734064"/>
            <a:ext cx="645941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E04F8D-88CD-4BC2-AB6D-3F93F6AD9545}"/>
              </a:ext>
            </a:extLst>
          </p:cNvPr>
          <p:cNvSpPr/>
          <p:nvPr/>
        </p:nvSpPr>
        <p:spPr>
          <a:xfrm>
            <a:off x="6141112" y="2734064"/>
            <a:ext cx="645941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D81C68C-25D5-4696-98C6-67F09D3BE157}"/>
              </a:ext>
            </a:extLst>
          </p:cNvPr>
          <p:cNvSpPr/>
          <p:nvPr/>
        </p:nvSpPr>
        <p:spPr>
          <a:xfrm>
            <a:off x="5498760" y="3451939"/>
            <a:ext cx="645941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81DE7B-145B-445C-A83D-55218BC788B8}"/>
              </a:ext>
            </a:extLst>
          </p:cNvPr>
          <p:cNvSpPr/>
          <p:nvPr/>
        </p:nvSpPr>
        <p:spPr>
          <a:xfrm>
            <a:off x="6130323" y="3451939"/>
            <a:ext cx="645941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82A2347-538F-4346-8D19-4C30FFE5AB9D}"/>
              </a:ext>
            </a:extLst>
          </p:cNvPr>
          <p:cNvSpPr/>
          <p:nvPr/>
        </p:nvSpPr>
        <p:spPr>
          <a:xfrm>
            <a:off x="5498760" y="4160871"/>
            <a:ext cx="645941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CD7BF3-34AC-4BDD-BEA4-FB5834882A65}"/>
              </a:ext>
            </a:extLst>
          </p:cNvPr>
          <p:cNvSpPr/>
          <p:nvPr/>
        </p:nvSpPr>
        <p:spPr>
          <a:xfrm>
            <a:off x="6130323" y="4160871"/>
            <a:ext cx="645941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57D0C3-B4C2-48A8-8DF2-75232B1585B9}"/>
              </a:ext>
            </a:extLst>
          </p:cNvPr>
          <p:cNvSpPr/>
          <p:nvPr/>
        </p:nvSpPr>
        <p:spPr>
          <a:xfrm>
            <a:off x="5498759" y="4917040"/>
            <a:ext cx="645941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0FD63A9-324B-4D4F-AA28-18588D809196}"/>
              </a:ext>
            </a:extLst>
          </p:cNvPr>
          <p:cNvSpPr/>
          <p:nvPr/>
        </p:nvSpPr>
        <p:spPr>
          <a:xfrm>
            <a:off x="6130322" y="4917040"/>
            <a:ext cx="645941" cy="4280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1D7F1A-9215-48B2-B079-DAD63821A135}"/>
              </a:ext>
            </a:extLst>
          </p:cNvPr>
          <p:cNvSpPr/>
          <p:nvPr/>
        </p:nvSpPr>
        <p:spPr>
          <a:xfrm>
            <a:off x="1089565" y="10189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最大測程測量模式</a:t>
            </a:r>
          </a:p>
        </p:txBody>
      </p:sp>
    </p:spTree>
    <p:extLst>
      <p:ext uri="{BB962C8B-B14F-4D97-AF65-F5344CB8AC3E}">
        <p14:creationId xmlns:p14="http://schemas.microsoft.com/office/powerpoint/2010/main" val="9202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564</Words>
  <Application>Microsoft Office PowerPoint</Application>
  <PresentationFormat>如螢幕大小 (4:3)</PresentationFormat>
  <Paragraphs>115</Paragraphs>
  <Slides>12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章翔威</dc:creator>
  <cp:lastModifiedBy>章翔威</cp:lastModifiedBy>
  <cp:revision>27</cp:revision>
  <dcterms:created xsi:type="dcterms:W3CDTF">2021-10-29T08:23:12Z</dcterms:created>
  <dcterms:modified xsi:type="dcterms:W3CDTF">2021-10-30T09:40:57Z</dcterms:modified>
</cp:coreProperties>
</file>