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6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3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18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40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7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5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60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3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6084-4BBD-41FE-A97A-FFA78EFCEDC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86DC-189C-4FF4-BC42-D7F6EC82B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88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5" y="433312"/>
            <a:ext cx="7670321" cy="55168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8521" y="1984075"/>
            <a:ext cx="483079" cy="3778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54015" y="1483743"/>
            <a:ext cx="5790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1/</a:t>
            </a:r>
            <a:r>
              <a:rPr lang="en-US" altLang="zh-TW" dirty="0" smtClean="0">
                <a:solidFill>
                  <a:srgbClr val="FF0000"/>
                </a:solidFill>
                <a:latin typeface="Symbol" panose="05050102010706020507" pitchFamily="18" charset="2"/>
              </a:rPr>
              <a:t>t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it</a:t>
            </a:r>
            <a:endParaRPr lang="zh-TW" altLang="en-US" baseline="-25000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023" y="797673"/>
            <a:ext cx="2867025" cy="828675"/>
          </a:xfrm>
          <a:prstGeom prst="rect">
            <a:avLst/>
          </a:prstGeom>
          <a:ln w="38100">
            <a:noFill/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878" y="2521609"/>
            <a:ext cx="2476500" cy="3143250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11015932" y="1017917"/>
            <a:ext cx="414068" cy="431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385540" y="1230703"/>
            <a:ext cx="345056" cy="382438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558067" y="2743199"/>
            <a:ext cx="724619" cy="2329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566694" y="4408097"/>
            <a:ext cx="724619" cy="23291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247517" y="808009"/>
            <a:ext cx="345056" cy="38243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0058400" y="1015043"/>
            <a:ext cx="345056" cy="38243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566694" y="3157267"/>
            <a:ext cx="724619" cy="21134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566694" y="3385870"/>
            <a:ext cx="724619" cy="2113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351698" y="1040922"/>
            <a:ext cx="345056" cy="38243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0696755" y="1040922"/>
            <a:ext cx="345056" cy="38243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58068" y="3597214"/>
            <a:ext cx="724619" cy="23291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五角星形 2"/>
          <p:cNvSpPr/>
          <p:nvPr/>
        </p:nvSpPr>
        <p:spPr>
          <a:xfrm>
            <a:off x="9411418" y="733246"/>
            <a:ext cx="500332" cy="422694"/>
          </a:xfrm>
          <a:prstGeom prst="star5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566694" y="4632384"/>
            <a:ext cx="724619" cy="23291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05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2" y="838753"/>
            <a:ext cx="7670321" cy="55168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38354" y="146648"/>
            <a:ext cx="1427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sheet</a:t>
            </a:r>
            <a:endParaRPr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0226" y="2320505"/>
            <a:ext cx="483079" cy="3778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14731" y="1897810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it</a:t>
            </a:r>
            <a:endParaRPr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4679" y="2320505"/>
            <a:ext cx="483079" cy="377837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89184" y="1897810"/>
            <a:ext cx="4219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0000FF"/>
                </a:solidFill>
              </a:rPr>
              <a:t>D</a:t>
            </a:r>
            <a:r>
              <a:rPr lang="en-US" altLang="zh-TW" b="1" baseline="-25000" dirty="0" err="1" smtClean="0">
                <a:solidFill>
                  <a:srgbClr val="0000FF"/>
                </a:solidFill>
              </a:rPr>
              <a:t>it</a:t>
            </a:r>
            <a:endParaRPr lang="zh-TW" altLang="en-US" b="1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Symbol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12</cp:revision>
  <dcterms:created xsi:type="dcterms:W3CDTF">2022-11-14T11:01:25Z</dcterms:created>
  <dcterms:modified xsi:type="dcterms:W3CDTF">2022-11-14T11:34:27Z</dcterms:modified>
</cp:coreProperties>
</file>