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27" r:id="rId2"/>
    <p:sldId id="928" r:id="rId3"/>
    <p:sldId id="929" r:id="rId4"/>
    <p:sldId id="93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7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5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8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48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1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4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3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281C-ECCE-4F0B-9D7C-B785664AC637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482E-57B7-4CD6-A211-B351AFFFD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2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07DD93-ECB2-D2DC-5091-5F7CD57AEBA5}"/>
              </a:ext>
            </a:extLst>
          </p:cNvPr>
          <p:cNvSpPr/>
          <p:nvPr/>
        </p:nvSpPr>
        <p:spPr>
          <a:xfrm>
            <a:off x="857250" y="542925"/>
            <a:ext cx="3895725" cy="288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Group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E69B99-4803-AC38-BF7E-C317AF19D91F}"/>
              </a:ext>
            </a:extLst>
          </p:cNvPr>
          <p:cNvSpPr txBox="1"/>
          <p:nvPr/>
        </p:nvSpPr>
        <p:spPr>
          <a:xfrm>
            <a:off x="990600" y="1457325"/>
            <a:ext cx="3209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V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A3B45E-330F-B343-2D6C-B8A3ABC304D8}"/>
              </a:ext>
            </a:extLst>
          </p:cNvPr>
          <p:cNvSpPr txBox="1"/>
          <p:nvPr/>
        </p:nvSpPr>
        <p:spPr>
          <a:xfrm>
            <a:off x="2489000" y="542925"/>
            <a:ext cx="258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f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3CC86D-2796-2572-CEB3-0A334AE6EA21}"/>
              </a:ext>
            </a:extLst>
          </p:cNvPr>
          <p:cNvSpPr txBox="1"/>
          <p:nvPr/>
        </p:nvSpPr>
        <p:spPr>
          <a:xfrm>
            <a:off x="2079425" y="1289566"/>
            <a:ext cx="3080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C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4BAFC9-A390-1CE1-C5E8-EDC60CBD1177}"/>
              </a:ext>
            </a:extLst>
          </p:cNvPr>
          <p:cNvSpPr/>
          <p:nvPr/>
        </p:nvSpPr>
        <p:spPr>
          <a:xfrm>
            <a:off x="5019675" y="542925"/>
            <a:ext cx="3895725" cy="288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Group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D8FAF-CB4E-8B81-0672-01EE6E10A48B}"/>
              </a:ext>
            </a:extLst>
          </p:cNvPr>
          <p:cNvSpPr txBox="1"/>
          <p:nvPr/>
        </p:nvSpPr>
        <p:spPr>
          <a:xfrm>
            <a:off x="5153025" y="1457325"/>
            <a:ext cx="3209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V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4B4FD3-C5D5-46C4-2770-B8EF64D232AE}"/>
              </a:ext>
            </a:extLst>
          </p:cNvPr>
          <p:cNvSpPr txBox="1"/>
          <p:nvPr/>
        </p:nvSpPr>
        <p:spPr>
          <a:xfrm>
            <a:off x="6651425" y="542925"/>
            <a:ext cx="258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f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775140-8961-4BAB-977A-3D25BB793BA5}"/>
              </a:ext>
            </a:extLst>
          </p:cNvPr>
          <p:cNvSpPr txBox="1"/>
          <p:nvPr/>
        </p:nvSpPr>
        <p:spPr>
          <a:xfrm>
            <a:off x="6241850" y="1289566"/>
            <a:ext cx="330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G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D39B306-81E7-B62F-B9E5-008C029958B7}"/>
              </a:ext>
            </a:extLst>
          </p:cNvPr>
          <p:cNvSpPr txBox="1"/>
          <p:nvPr/>
        </p:nvSpPr>
        <p:spPr>
          <a:xfrm>
            <a:off x="6498540" y="5688331"/>
            <a:ext cx="1212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Area = 10</a:t>
            </a:r>
            <a:r>
              <a:rPr lang="en-US" altLang="zh-TW" b="1" baseline="30000" dirty="0">
                <a:solidFill>
                  <a:srgbClr val="0000FF"/>
                </a:solidFill>
              </a:rPr>
              <a:t>-3</a:t>
            </a:r>
            <a:endParaRPr lang="zh-TW" altLang="en-US" b="1" baseline="30000" dirty="0">
              <a:solidFill>
                <a:srgbClr val="0000FF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31FD66-E1EE-01B0-F241-B975EEFA5A7E}"/>
              </a:ext>
            </a:extLst>
          </p:cNvPr>
          <p:cNvGrpSpPr/>
          <p:nvPr/>
        </p:nvGrpSpPr>
        <p:grpSpPr>
          <a:xfrm>
            <a:off x="-66317" y="3867150"/>
            <a:ext cx="4819292" cy="2886075"/>
            <a:chOff x="4096108" y="542925"/>
            <a:chExt cx="4819292" cy="28860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1DA250-EE3E-3414-F7DE-B95583543405}"/>
                </a:ext>
              </a:extLst>
            </p:cNvPr>
            <p:cNvSpPr/>
            <p:nvPr/>
          </p:nvSpPr>
          <p:spPr>
            <a:xfrm>
              <a:off x="5019675" y="542925"/>
              <a:ext cx="3895725" cy="288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Group 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83B6CA2-48B8-16C2-A889-CA6BDAAC1B86}"/>
                </a:ext>
              </a:extLst>
            </p:cNvPr>
            <p:cNvSpPr txBox="1"/>
            <p:nvPr/>
          </p:nvSpPr>
          <p:spPr>
            <a:xfrm>
              <a:off x="6246659" y="542925"/>
              <a:ext cx="32092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V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0DE70AA-526E-614C-21B9-3E72189120AE}"/>
                </a:ext>
              </a:extLst>
            </p:cNvPr>
            <p:cNvSpPr txBox="1"/>
            <p:nvPr/>
          </p:nvSpPr>
          <p:spPr>
            <a:xfrm>
              <a:off x="5059286" y="1289566"/>
              <a:ext cx="25840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f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32A7041-D2AF-38B5-AA2A-56624898DBFA}"/>
                </a:ext>
              </a:extLst>
            </p:cNvPr>
            <p:cNvSpPr txBox="1"/>
            <p:nvPr/>
          </p:nvSpPr>
          <p:spPr>
            <a:xfrm>
              <a:off x="6241850" y="1289566"/>
              <a:ext cx="7264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>
                  <a:solidFill>
                    <a:srgbClr val="0000FF"/>
                  </a:solidFill>
                </a:rPr>
                <a:t>Gp</a:t>
              </a:r>
              <a:r>
                <a:rPr lang="en-US" altLang="zh-TW" b="1" dirty="0">
                  <a:solidFill>
                    <a:srgbClr val="0000FF"/>
                  </a:solidFill>
                </a:rPr>
                <a:t>/w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525D097-6AE0-21A8-364B-165B80FFA225}"/>
                </a:ext>
              </a:extLst>
            </p:cNvPr>
            <p:cNvSpPr txBox="1"/>
            <p:nvPr/>
          </p:nvSpPr>
          <p:spPr>
            <a:xfrm>
              <a:off x="5084886" y="1707118"/>
              <a:ext cx="3561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w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33184EE-EAAE-09E6-9405-641B57BF83EC}"/>
                </a:ext>
              </a:extLst>
            </p:cNvPr>
            <p:cNvSpPr txBox="1"/>
            <p:nvPr/>
          </p:nvSpPr>
          <p:spPr>
            <a:xfrm>
              <a:off x="4096108" y="985836"/>
              <a:ext cx="102944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W=2PI()f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B97FD187-116E-DC19-D243-A3172935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t="3" r="30961" b="2233"/>
          <a:stretch/>
        </p:blipFill>
        <p:spPr>
          <a:xfrm>
            <a:off x="4865662" y="4613791"/>
            <a:ext cx="3829930" cy="84165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E128C23-C3B3-07D8-3D5C-40199AF4B4D6}"/>
              </a:ext>
            </a:extLst>
          </p:cNvPr>
          <p:cNvSpPr/>
          <p:nvPr/>
        </p:nvSpPr>
        <p:spPr>
          <a:xfrm>
            <a:off x="1428751" y="912258"/>
            <a:ext cx="39338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992B7D-F5C9-FD2C-4528-4F57FE97C662}"/>
              </a:ext>
            </a:extLst>
          </p:cNvPr>
          <p:cNvSpPr/>
          <p:nvPr/>
        </p:nvSpPr>
        <p:spPr>
          <a:xfrm>
            <a:off x="5579548" y="872014"/>
            <a:ext cx="409575" cy="19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4C4B0B-660C-6289-A5D3-8A5544C98772}"/>
              </a:ext>
            </a:extLst>
          </p:cNvPr>
          <p:cNvSpPr/>
          <p:nvPr/>
        </p:nvSpPr>
        <p:spPr>
          <a:xfrm>
            <a:off x="1412557" y="4398406"/>
            <a:ext cx="409575" cy="19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7A4459-B159-4C28-847B-217193F8F83E}"/>
              </a:ext>
            </a:extLst>
          </p:cNvPr>
          <p:cNvSpPr/>
          <p:nvPr/>
        </p:nvSpPr>
        <p:spPr>
          <a:xfrm>
            <a:off x="5989123" y="5031343"/>
            <a:ext cx="411677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B73E29-6FD3-2142-458D-4E03A735A4E3}"/>
              </a:ext>
            </a:extLst>
          </p:cNvPr>
          <p:cNvSpPr/>
          <p:nvPr/>
        </p:nvSpPr>
        <p:spPr>
          <a:xfrm>
            <a:off x="7136518" y="5031343"/>
            <a:ext cx="411677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49B305-94E0-BA89-629E-73B2F1FC42E7}"/>
              </a:ext>
            </a:extLst>
          </p:cNvPr>
          <p:cNvSpPr/>
          <p:nvPr/>
        </p:nvSpPr>
        <p:spPr>
          <a:xfrm>
            <a:off x="7408542" y="4637901"/>
            <a:ext cx="411677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4BB56D-98D6-7B7B-8AA8-345F3941C338}"/>
              </a:ext>
            </a:extLst>
          </p:cNvPr>
          <p:cNvSpPr/>
          <p:nvPr/>
        </p:nvSpPr>
        <p:spPr>
          <a:xfrm>
            <a:off x="6703990" y="5031343"/>
            <a:ext cx="41167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B370D2-DCBE-1619-0065-9808C5457E53}"/>
              </a:ext>
            </a:extLst>
          </p:cNvPr>
          <p:cNvSpPr/>
          <p:nvPr/>
        </p:nvSpPr>
        <p:spPr>
          <a:xfrm>
            <a:off x="6619560" y="4581524"/>
            <a:ext cx="41167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B6130A-EB31-B43C-2E36-BBFB862E2B27}"/>
              </a:ext>
            </a:extLst>
          </p:cNvPr>
          <p:cNvSpPr/>
          <p:nvPr/>
        </p:nvSpPr>
        <p:spPr>
          <a:xfrm>
            <a:off x="6996865" y="4557414"/>
            <a:ext cx="411677" cy="4328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D0EC8A-9037-02B0-48CE-E6D80707C81D}"/>
              </a:ext>
            </a:extLst>
          </p:cNvPr>
          <p:cNvSpPr/>
          <p:nvPr/>
        </p:nvSpPr>
        <p:spPr>
          <a:xfrm>
            <a:off x="1426648" y="542926"/>
            <a:ext cx="411677" cy="292417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DEDA979-DC5F-24B7-B1EA-851897D2168E}"/>
              </a:ext>
            </a:extLst>
          </p:cNvPr>
          <p:cNvSpPr txBox="1"/>
          <p:nvPr/>
        </p:nvSpPr>
        <p:spPr>
          <a:xfrm>
            <a:off x="1311521" y="135493"/>
            <a:ext cx="13651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f=1000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A37129-2322-B63F-8B46-2D9F0E2CD8BA}"/>
              </a:ext>
            </a:extLst>
          </p:cNvPr>
          <p:cNvSpPr txBox="1"/>
          <p:nvPr/>
        </p:nvSpPr>
        <p:spPr>
          <a:xfrm>
            <a:off x="1502832" y="2555320"/>
            <a:ext cx="1972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C</a:t>
            </a:r>
            <a:r>
              <a:rPr lang="en-US" altLang="zh-TW" b="1" baseline="-25000" dirty="0">
                <a:solidFill>
                  <a:srgbClr val="0000FF"/>
                </a:solidFill>
              </a:rPr>
              <a:t>ox</a:t>
            </a:r>
            <a:r>
              <a:rPr lang="en-US" altLang="zh-TW" b="1" dirty="0">
                <a:solidFill>
                  <a:srgbClr val="0000FF"/>
                </a:solidFill>
              </a:rPr>
              <a:t>=</a:t>
            </a:r>
            <a:r>
              <a:rPr lang="en-US" altLang="zh-TW" b="1" dirty="0" err="1">
                <a:solidFill>
                  <a:srgbClr val="0000FF"/>
                </a:solidFill>
              </a:rPr>
              <a:t>C</a:t>
            </a:r>
            <a:r>
              <a:rPr lang="en-US" altLang="zh-TW" b="1" baseline="-25000" dirty="0" err="1">
                <a:solidFill>
                  <a:srgbClr val="0000FF"/>
                </a:solidFill>
              </a:rPr>
              <a:t>max</a:t>
            </a:r>
            <a:r>
              <a:rPr lang="en-US" altLang="zh-TW" b="1" dirty="0">
                <a:solidFill>
                  <a:srgbClr val="0000FF"/>
                </a:solidFill>
              </a:rPr>
              <a:t>@(f=1000)</a:t>
            </a:r>
            <a:endParaRPr lang="zh-TW" alt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15038C-10EA-E38F-71C9-2492609B0031}"/>
              </a:ext>
            </a:extLst>
          </p:cNvPr>
          <p:cNvSpPr/>
          <p:nvPr/>
        </p:nvSpPr>
        <p:spPr>
          <a:xfrm>
            <a:off x="7876876" y="5049770"/>
            <a:ext cx="533699" cy="4328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1B521A-48BF-1C55-4D26-F61478049E74}"/>
              </a:ext>
            </a:extLst>
          </p:cNvPr>
          <p:cNvSpPr/>
          <p:nvPr/>
        </p:nvSpPr>
        <p:spPr>
          <a:xfrm>
            <a:off x="5669081" y="5688331"/>
            <a:ext cx="411677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84F593F-3A89-9DC2-376D-36FD6C0FC73E}"/>
              </a:ext>
            </a:extLst>
          </p:cNvPr>
          <p:cNvCxnSpPr/>
          <p:nvPr/>
        </p:nvCxnSpPr>
        <p:spPr>
          <a:xfrm flipH="1">
            <a:off x="6194961" y="5616775"/>
            <a:ext cx="158950" cy="512444"/>
          </a:xfrm>
          <a:prstGeom prst="lin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06B9D1A-6D87-F374-EFE8-A679037ED10A}"/>
              </a:ext>
            </a:extLst>
          </p:cNvPr>
          <p:cNvSpPr/>
          <p:nvPr/>
        </p:nvSpPr>
        <p:spPr>
          <a:xfrm>
            <a:off x="5649635" y="6287396"/>
            <a:ext cx="533699" cy="4328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CAC8FF8-EB30-3318-79B6-644347780CFE}"/>
              </a:ext>
            </a:extLst>
          </p:cNvPr>
          <p:cNvSpPr txBox="1"/>
          <p:nvPr/>
        </p:nvSpPr>
        <p:spPr>
          <a:xfrm>
            <a:off x="6595322" y="6348889"/>
            <a:ext cx="1212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Area = 10</a:t>
            </a:r>
            <a:r>
              <a:rPr lang="en-US" altLang="zh-TW" b="1" baseline="30000" dirty="0">
                <a:solidFill>
                  <a:srgbClr val="0000FF"/>
                </a:solidFill>
              </a:rPr>
              <a:t>-3</a:t>
            </a:r>
            <a:endParaRPr lang="zh-TW" altLang="en-US" b="1" baseline="30000" dirty="0">
              <a:solidFill>
                <a:srgbClr val="0000FF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37E338D-1CD8-2541-7C92-5CA16EB0B6A7}"/>
              </a:ext>
            </a:extLst>
          </p:cNvPr>
          <p:cNvCxnSpPr/>
          <p:nvPr/>
        </p:nvCxnSpPr>
        <p:spPr>
          <a:xfrm flipH="1">
            <a:off x="6291743" y="6277333"/>
            <a:ext cx="158950" cy="512444"/>
          </a:xfrm>
          <a:prstGeom prst="lin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0255312E-8901-455B-AEA8-029C0AAB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t="3" r="30961" b="2233"/>
          <a:stretch/>
        </p:blipFill>
        <p:spPr>
          <a:xfrm>
            <a:off x="5081900" y="3587471"/>
            <a:ext cx="3829930" cy="8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31FD66-E1EE-01B0-F241-B975EEFA5A7E}"/>
              </a:ext>
            </a:extLst>
          </p:cNvPr>
          <p:cNvGrpSpPr/>
          <p:nvPr/>
        </p:nvGrpSpPr>
        <p:grpSpPr>
          <a:xfrm>
            <a:off x="133708" y="390525"/>
            <a:ext cx="4819292" cy="3698318"/>
            <a:chOff x="4096108" y="542925"/>
            <a:chExt cx="4819292" cy="369831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1DA250-EE3E-3414-F7DE-B95583543405}"/>
                </a:ext>
              </a:extLst>
            </p:cNvPr>
            <p:cNvSpPr/>
            <p:nvPr/>
          </p:nvSpPr>
          <p:spPr>
            <a:xfrm>
              <a:off x="5019675" y="542925"/>
              <a:ext cx="3895725" cy="288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Group 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83B6CA2-48B8-16C2-A889-CA6BDAAC1B86}"/>
                </a:ext>
              </a:extLst>
            </p:cNvPr>
            <p:cNvSpPr txBox="1"/>
            <p:nvPr/>
          </p:nvSpPr>
          <p:spPr>
            <a:xfrm>
              <a:off x="6246659" y="542925"/>
              <a:ext cx="32092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V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0DE70AA-526E-614C-21B9-3E72189120AE}"/>
                </a:ext>
              </a:extLst>
            </p:cNvPr>
            <p:cNvSpPr txBox="1"/>
            <p:nvPr/>
          </p:nvSpPr>
          <p:spPr>
            <a:xfrm>
              <a:off x="5059286" y="1289566"/>
              <a:ext cx="25840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f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32A7041-D2AF-38B5-AA2A-56624898DBFA}"/>
                </a:ext>
              </a:extLst>
            </p:cNvPr>
            <p:cNvSpPr txBox="1"/>
            <p:nvPr/>
          </p:nvSpPr>
          <p:spPr>
            <a:xfrm>
              <a:off x="6241850" y="1289566"/>
              <a:ext cx="7264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>
                  <a:solidFill>
                    <a:srgbClr val="0000FF"/>
                  </a:solidFill>
                </a:rPr>
                <a:t>Gp</a:t>
              </a:r>
              <a:r>
                <a:rPr lang="en-US" altLang="zh-TW" b="1" dirty="0">
                  <a:solidFill>
                    <a:srgbClr val="0000FF"/>
                  </a:solidFill>
                </a:rPr>
                <a:t>/w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525D097-6AE0-21A8-364B-165B80FFA225}"/>
                </a:ext>
              </a:extLst>
            </p:cNvPr>
            <p:cNvSpPr txBox="1"/>
            <p:nvPr/>
          </p:nvSpPr>
          <p:spPr>
            <a:xfrm>
              <a:off x="5084886" y="1707118"/>
              <a:ext cx="3561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w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33184EE-EAAE-09E6-9405-641B57BF83EC}"/>
                </a:ext>
              </a:extLst>
            </p:cNvPr>
            <p:cNvSpPr txBox="1"/>
            <p:nvPr/>
          </p:nvSpPr>
          <p:spPr>
            <a:xfrm>
              <a:off x="4096108" y="985836"/>
              <a:ext cx="102944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W=2PI()f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9D6BA7B-8D74-3C1F-1C98-75181D8AD439}"/>
                </a:ext>
              </a:extLst>
            </p:cNvPr>
            <p:cNvSpPr txBox="1"/>
            <p:nvPr/>
          </p:nvSpPr>
          <p:spPr>
            <a:xfrm>
              <a:off x="4696045" y="3871911"/>
              <a:ext cx="13713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Fitting curve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95900D-560F-A842-852D-33FE3C95DA85}"/>
                </a:ext>
              </a:extLst>
            </p:cNvPr>
            <p:cNvSpPr txBox="1"/>
            <p:nvPr/>
          </p:nvSpPr>
          <p:spPr>
            <a:xfrm>
              <a:off x="6567581" y="3866077"/>
              <a:ext cx="1843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00FF"/>
                  </a:solidFill>
                </a:rPr>
                <a:t>Peak max =&gt; (</a:t>
              </a:r>
              <a:r>
                <a:rPr lang="en-US" altLang="zh-TW" b="1" dirty="0" err="1">
                  <a:solidFill>
                    <a:srgbClr val="0000FF"/>
                  </a:solidFill>
                </a:rPr>
                <a:t>y,x</a:t>
              </a:r>
              <a:r>
                <a:rPr lang="en-US" altLang="zh-TW" b="1" dirty="0">
                  <a:solidFill>
                    <a:srgbClr val="0000FF"/>
                  </a:solidFill>
                </a:rPr>
                <a:t>)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884C4B0B-660C-6289-A5D3-8A5544C98772}"/>
              </a:ext>
            </a:extLst>
          </p:cNvPr>
          <p:cNvSpPr/>
          <p:nvPr/>
        </p:nvSpPr>
        <p:spPr>
          <a:xfrm>
            <a:off x="1612582" y="921781"/>
            <a:ext cx="409575" cy="1926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061736-4741-6126-62C8-7BE8A29FA3AC}"/>
              </a:ext>
            </a:extLst>
          </p:cNvPr>
          <p:cNvSpPr/>
          <p:nvPr/>
        </p:nvSpPr>
        <p:spPr>
          <a:xfrm>
            <a:off x="5248275" y="390525"/>
            <a:ext cx="3895725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Group 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60CE78-95AF-64F4-80D7-28B94EAF3D81}"/>
              </a:ext>
            </a:extLst>
          </p:cNvPr>
          <p:cNvSpPr txBox="1"/>
          <p:nvPr/>
        </p:nvSpPr>
        <p:spPr>
          <a:xfrm>
            <a:off x="7047969" y="390525"/>
            <a:ext cx="18431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Peak max =&gt; (</a:t>
            </a:r>
            <a:r>
              <a:rPr lang="en-US" altLang="zh-TW" b="1" dirty="0" err="1">
                <a:solidFill>
                  <a:srgbClr val="0000FF"/>
                </a:solidFill>
              </a:rPr>
              <a:t>y,x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5427CFD-F578-1929-35AF-7257B37B7731}"/>
              </a:ext>
            </a:extLst>
          </p:cNvPr>
          <p:cNvSpPr txBox="1"/>
          <p:nvPr/>
        </p:nvSpPr>
        <p:spPr>
          <a:xfrm>
            <a:off x="5248275" y="1193718"/>
            <a:ext cx="320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V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B32D6A9-CBB8-7EE8-B6FC-ACDA49B05D28}"/>
              </a:ext>
            </a:extLst>
          </p:cNvPr>
          <p:cNvSpPr txBox="1"/>
          <p:nvPr/>
        </p:nvSpPr>
        <p:spPr>
          <a:xfrm>
            <a:off x="5704011" y="1193718"/>
            <a:ext cx="2904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x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A5DD2CE-2155-D525-D0B7-ACA97B10B375}"/>
              </a:ext>
            </a:extLst>
          </p:cNvPr>
          <p:cNvSpPr txBox="1"/>
          <p:nvPr/>
        </p:nvSpPr>
        <p:spPr>
          <a:xfrm>
            <a:off x="6206484" y="1202768"/>
            <a:ext cx="2936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y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ED670E4-DFCB-19C5-A9C0-EC5C1C0BDC4D}"/>
              </a:ext>
            </a:extLst>
          </p:cNvPr>
          <p:cNvSpPr txBox="1"/>
          <p:nvPr/>
        </p:nvSpPr>
        <p:spPr>
          <a:xfrm>
            <a:off x="6726450" y="1204911"/>
            <a:ext cx="5068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1/x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2A25547-8D4A-134B-4D51-B3540D50878B}"/>
              </a:ext>
            </a:extLst>
          </p:cNvPr>
          <p:cNvSpPr txBox="1"/>
          <p:nvPr/>
        </p:nvSpPr>
        <p:spPr>
          <a:xfrm>
            <a:off x="7484963" y="1195861"/>
            <a:ext cx="7601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Y*q/2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111E70-80E7-3370-C803-EDC362CA90BF}"/>
              </a:ext>
            </a:extLst>
          </p:cNvPr>
          <p:cNvSpPr txBox="1"/>
          <p:nvPr/>
        </p:nvSpPr>
        <p:spPr>
          <a:xfrm>
            <a:off x="7261681" y="2236230"/>
            <a:ext cx="14157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q=(1.6*10</a:t>
            </a:r>
            <a:r>
              <a:rPr lang="en-US" altLang="zh-TW" b="1" baseline="30000" dirty="0">
                <a:solidFill>
                  <a:srgbClr val="0000FF"/>
                </a:solidFill>
              </a:rPr>
              <a:t>-19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B623A7-8E05-4919-BCA2-EBFAC94A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7" y="338667"/>
            <a:ext cx="4429893" cy="30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5B71459-E52C-44F6-BE27-3F133027C2CA}"/>
              </a:ext>
            </a:extLst>
          </p:cNvPr>
          <p:cNvSpPr txBox="1"/>
          <p:nvPr/>
        </p:nvSpPr>
        <p:spPr>
          <a:xfrm>
            <a:off x="220621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525655-8F6E-40AB-881C-29ED332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667"/>
            <a:ext cx="4429893" cy="30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E5E715-4657-45FD-8D7B-E1FE91F30A63}"/>
              </a:ext>
            </a:extLst>
          </p:cNvPr>
          <p:cNvSpPr txBox="1"/>
          <p:nvPr/>
        </p:nvSpPr>
        <p:spPr>
          <a:xfrm>
            <a:off x="6727678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79356C-865B-4794-9295-8A55A777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7" y="3767667"/>
            <a:ext cx="4429893" cy="30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2732843-4816-46F1-8EB1-0479C8E354BC}"/>
              </a:ext>
            </a:extLst>
          </p:cNvPr>
          <p:cNvSpPr txBox="1"/>
          <p:nvPr/>
        </p:nvSpPr>
        <p:spPr>
          <a:xfrm>
            <a:off x="2282410" y="352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1972D5-7082-4017-986D-04F720A6E828}"/>
              </a:ext>
            </a:extLst>
          </p:cNvPr>
          <p:cNvSpPr txBox="1"/>
          <p:nvPr/>
        </p:nvSpPr>
        <p:spPr>
          <a:xfrm>
            <a:off x="6803878" y="35221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15FE7A-D56A-48F3-AF21-C472C226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23" y="3811841"/>
            <a:ext cx="4366570" cy="30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2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30614EA-F315-4963-A1E5-791AF81D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3" y="723900"/>
            <a:ext cx="8153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7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92</Words>
  <Application>Microsoft Office PowerPoint</Application>
  <PresentationFormat>如螢幕大小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笠荃</dc:creator>
  <cp:lastModifiedBy>user</cp:lastModifiedBy>
  <cp:revision>4</cp:revision>
  <dcterms:created xsi:type="dcterms:W3CDTF">2022-11-02T13:58:07Z</dcterms:created>
  <dcterms:modified xsi:type="dcterms:W3CDTF">2022-11-06T07:27:13Z</dcterms:modified>
</cp:coreProperties>
</file>