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71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C7B6-9CA7-49FC-A8D9-562D0A148C30}" type="datetimeFigureOut">
              <a:rPr lang="zh-TW" altLang="en-US" smtClean="0"/>
              <a:t>2022/8/6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03B-C2D8-42AA-B51F-6E6BE84A0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81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C7B6-9CA7-49FC-A8D9-562D0A148C30}" type="datetimeFigureOut">
              <a:rPr lang="zh-TW" altLang="en-US" smtClean="0"/>
              <a:t>2022/8/6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03B-C2D8-42AA-B51F-6E6BE84A0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55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C7B6-9CA7-49FC-A8D9-562D0A148C30}" type="datetimeFigureOut">
              <a:rPr lang="zh-TW" altLang="en-US" smtClean="0"/>
              <a:t>2022/8/6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03B-C2D8-42AA-B51F-6E6BE84A0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96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C7B6-9CA7-49FC-A8D9-562D0A148C30}" type="datetimeFigureOut">
              <a:rPr lang="zh-TW" altLang="en-US" smtClean="0"/>
              <a:t>2022/8/6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03B-C2D8-42AA-B51F-6E6BE84A0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76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C7B6-9CA7-49FC-A8D9-562D0A148C30}" type="datetimeFigureOut">
              <a:rPr lang="zh-TW" altLang="en-US" smtClean="0"/>
              <a:t>2022/8/6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03B-C2D8-42AA-B51F-6E6BE84A0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1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C7B6-9CA7-49FC-A8D9-562D0A148C30}" type="datetimeFigureOut">
              <a:rPr lang="zh-TW" altLang="en-US" smtClean="0"/>
              <a:t>2022/8/6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03B-C2D8-42AA-B51F-6E6BE84A0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75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C7B6-9CA7-49FC-A8D9-562D0A148C30}" type="datetimeFigureOut">
              <a:rPr lang="zh-TW" altLang="en-US" smtClean="0"/>
              <a:t>2022/8/6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03B-C2D8-42AA-B51F-6E6BE84A0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40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C7B6-9CA7-49FC-A8D9-562D0A148C30}" type="datetimeFigureOut">
              <a:rPr lang="zh-TW" altLang="en-US" smtClean="0"/>
              <a:t>2022/8/6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03B-C2D8-42AA-B51F-6E6BE84A0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C7B6-9CA7-49FC-A8D9-562D0A148C30}" type="datetimeFigureOut">
              <a:rPr lang="zh-TW" altLang="en-US" smtClean="0"/>
              <a:t>2022/8/6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03B-C2D8-42AA-B51F-6E6BE84A0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51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C7B6-9CA7-49FC-A8D9-562D0A148C30}" type="datetimeFigureOut">
              <a:rPr lang="zh-TW" altLang="en-US" smtClean="0"/>
              <a:t>2022/8/6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03B-C2D8-42AA-B51F-6E6BE84A0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5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C7B6-9CA7-49FC-A8D9-562D0A148C30}" type="datetimeFigureOut">
              <a:rPr lang="zh-TW" altLang="en-US" smtClean="0"/>
              <a:t>2022/8/6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03B-C2D8-42AA-B51F-6E6BE84A0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6C7B6-9CA7-49FC-A8D9-562D0A148C30}" type="datetimeFigureOut">
              <a:rPr lang="zh-TW" altLang="en-US" smtClean="0"/>
              <a:t>2022/8/6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A03B-C2D8-42AA-B51F-6E6BE84A0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9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" y="653142"/>
            <a:ext cx="9069672" cy="55880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39091" y="1837113"/>
            <a:ext cx="2718262" cy="4181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</a:rPr>
              <a:t>Group 1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7353" y="1837113"/>
            <a:ext cx="2718262" cy="4181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</a:rPr>
              <a:t>Group 2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5615" y="1837113"/>
            <a:ext cx="2668385" cy="4181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</a:rPr>
              <a:t>Group 3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6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" y="71250"/>
            <a:ext cx="9069672" cy="55880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2300" y="1255221"/>
            <a:ext cx="3135053" cy="4181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</a:rPr>
              <a:t>Group 1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0563" y="5746464"/>
            <a:ext cx="2451890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smtClean="0"/>
              <a:t>1.Group 1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XY</a:t>
            </a:r>
            <a:r>
              <a:rPr lang="zh-TW" altLang="en-US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轉置</a:t>
            </a:r>
            <a:endParaRPr lang="zh-TW" altLang="en-US" sz="24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503772" y="3958855"/>
            <a:ext cx="7188200" cy="1589032"/>
            <a:chOff x="6629400" y="2601969"/>
            <a:chExt cx="7188200" cy="158903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l="14430" t="17713" r="30757" b="20244"/>
            <a:stretch/>
          </p:blipFill>
          <p:spPr>
            <a:xfrm>
              <a:off x="6629400" y="2628901"/>
              <a:ext cx="7188200" cy="15621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629400" y="2601969"/>
              <a:ext cx="7175500" cy="15890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Group 1</a:t>
              </a:r>
              <a:r>
                <a:rPr lang="zh-TW" altLang="en-US" sz="2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2800" b="1" dirty="0" smtClean="0">
                  <a:solidFill>
                    <a:srgbClr val="0000FF"/>
                  </a:solidFill>
                </a:rPr>
                <a:t>XY</a:t>
              </a:r>
              <a:r>
                <a:rPr lang="zh-TW" altLang="en-US" sz="2800" b="1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轉置</a:t>
              </a:r>
              <a:r>
                <a:rPr lang="zh-TW" altLang="en-US" sz="2800" b="1" dirty="0" smtClean="0">
                  <a:solidFill>
                    <a:schemeClr val="tx1"/>
                  </a:solidFill>
                </a:rPr>
                <a:t> 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22300" y="1371039"/>
            <a:ext cx="422296" cy="406548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4596" y="1928278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endParaRPr lang="zh-TW" altLang="en-US" baseline="-2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342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r="30854"/>
          <a:stretch/>
        </p:blipFill>
        <p:spPr>
          <a:xfrm>
            <a:off x="0" y="328728"/>
            <a:ext cx="9067800" cy="2517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43100" y="747770"/>
            <a:ext cx="7124700" cy="1474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</a:rPr>
              <a:t>Group 1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XY</a:t>
            </a:r>
            <a:r>
              <a:rPr lang="zh-TW" altLang="en-US" sz="28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轉置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2871" y="952500"/>
            <a:ext cx="607929" cy="13733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3151" y="328728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*</a:t>
            </a:r>
            <a:r>
              <a:rPr lang="en-US" altLang="zh-TW" b="1" dirty="0" smtClean="0"/>
              <a:t>1E-6</a:t>
            </a:r>
            <a:endParaRPr lang="zh-TW" altLang="en-US" dirty="0"/>
          </a:p>
        </p:txBody>
      </p:sp>
      <p:sp>
        <p:nvSpPr>
          <p:cNvPr id="8" name="右彎箭號 7"/>
          <p:cNvSpPr/>
          <p:nvPr/>
        </p:nvSpPr>
        <p:spPr>
          <a:xfrm>
            <a:off x="482600" y="403289"/>
            <a:ext cx="320551" cy="344481"/>
          </a:xfrm>
          <a:prstGeom prst="ben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7891" y="289511"/>
            <a:ext cx="1348510" cy="21234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0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r="30854"/>
          <a:stretch/>
        </p:blipFill>
        <p:spPr>
          <a:xfrm>
            <a:off x="0" y="328728"/>
            <a:ext cx="9067800" cy="2517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43100" y="747770"/>
            <a:ext cx="7124700" cy="1474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</a:rPr>
              <a:t>Group 1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XY</a:t>
            </a:r>
            <a:r>
              <a:rPr lang="zh-TW" altLang="en-US" sz="28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轉置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2871" y="952500"/>
            <a:ext cx="607929" cy="13733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3151" y="328728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*</a:t>
            </a:r>
            <a:r>
              <a:rPr lang="en-US" altLang="zh-TW" b="1" dirty="0" smtClean="0"/>
              <a:t>1E-6</a:t>
            </a:r>
            <a:endParaRPr lang="zh-TW" altLang="en-US" dirty="0"/>
          </a:p>
        </p:txBody>
      </p:sp>
      <p:sp>
        <p:nvSpPr>
          <p:cNvPr id="8" name="右彎箭號 7"/>
          <p:cNvSpPr/>
          <p:nvPr/>
        </p:nvSpPr>
        <p:spPr>
          <a:xfrm>
            <a:off x="482600" y="403289"/>
            <a:ext cx="320551" cy="344481"/>
          </a:xfrm>
          <a:prstGeom prst="ben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7891" y="289511"/>
            <a:ext cx="1348510" cy="21234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827" y="632878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zh-TW" altLang="en-US" baseline="-2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7529" y="234983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b="1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aseline="30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3750" y="978163"/>
            <a:ext cx="607929" cy="13477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3177" y="978163"/>
            <a:ext cx="607929" cy="13477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31679" y="2349835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b="1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              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……..</a:t>
            </a:r>
            <a:endParaRPr lang="zh-TW" altLang="en-US" baseline="-2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1106" y="978163"/>
            <a:ext cx="607929" cy="13477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45520" y="978163"/>
            <a:ext cx="607929" cy="13477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54947" y="978163"/>
            <a:ext cx="607929" cy="13477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62876" y="978163"/>
            <a:ext cx="607929" cy="13477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70805" y="972251"/>
            <a:ext cx="607929" cy="13477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80232" y="972251"/>
            <a:ext cx="607929" cy="13477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8161" y="972251"/>
            <a:ext cx="607929" cy="13477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92575" y="972251"/>
            <a:ext cx="607929" cy="13477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02002" y="972251"/>
            <a:ext cx="607929" cy="13477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09931" y="972251"/>
            <a:ext cx="607929" cy="13477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99117" y="2387241"/>
            <a:ext cx="8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b="1" baseline="30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baseline="30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5427" y="3334641"/>
            <a:ext cx="994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X,Y</a:t>
            </a:r>
            <a:r>
              <a:rPr lang="en-US" altLang="zh-TW" b="1" baseline="30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,Z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aseline="-2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0315" y="4192111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baseline="30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9211" y="3929955"/>
            <a:ext cx="2640466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smtClean="0"/>
              <a:t>2.(</a:t>
            </a:r>
            <a:r>
              <a:rPr lang="en-US" altLang="zh-TW" sz="2400" b="1" dirty="0" err="1" smtClean="0"/>
              <a:t>X,Y</a:t>
            </a:r>
            <a:r>
              <a:rPr lang="en-US" altLang="zh-TW" sz="2400" b="1" baseline="30000" dirty="0" err="1" smtClean="0"/>
              <a:t>n</a:t>
            </a:r>
            <a:r>
              <a:rPr lang="en-US" altLang="zh-TW" sz="2400" b="1" dirty="0" smtClean="0"/>
              <a:t>)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做線性回歸</a:t>
            </a:r>
            <a:endParaRPr lang="zh-TW" altLang="en-US" sz="24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4051300" y="3543300"/>
            <a:ext cx="0" cy="2298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745520" y="5540970"/>
            <a:ext cx="2909280" cy="89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195107" y="392995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4579740" y="433061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5120989" y="432356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5570805" y="483429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155142" y="485764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3403589" y="4284444"/>
            <a:ext cx="48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2400" b="1" baseline="30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2400" baseline="30000" dirty="0"/>
          </a:p>
        </p:txBody>
      </p:sp>
      <p:sp>
        <p:nvSpPr>
          <p:cNvPr id="37" name="矩形 36"/>
          <p:cNvSpPr/>
          <p:nvPr/>
        </p:nvSpPr>
        <p:spPr>
          <a:xfrm>
            <a:off x="5049033" y="5666728"/>
            <a:ext cx="388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zh-TW" altLang="en-US" sz="2400" baseline="30000" dirty="0"/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4059894" y="3929955"/>
            <a:ext cx="2424302" cy="13151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3961750" y="3813128"/>
            <a:ext cx="175468" cy="188827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487585" y="3582295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000" b="1" baseline="-25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09046" y="3715750"/>
            <a:ext cx="1478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Slope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</a:t>
            </a:r>
            <a:r>
              <a:rPr lang="en-US" altLang="zh-TW" sz="2000" b="1" baseline="-25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7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9913" y="323155"/>
            <a:ext cx="1677062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參數計算</a:t>
            </a:r>
            <a:endParaRPr lang="zh-TW" altLang="en-US" sz="24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5898" y="1174234"/>
            <a:ext cx="2554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(X</a:t>
            </a:r>
            <a:r>
              <a:rPr lang="en-US" altLang="zh-TW" sz="3200" b="1" dirty="0" smtClean="0"/>
              <a:t>,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Y</a:t>
            </a:r>
            <a:r>
              <a:rPr lang="en-US" altLang="zh-TW" sz="3200" b="1" baseline="30000" dirty="0" smtClean="0"/>
              <a:t>1</a:t>
            </a:r>
            <a:r>
              <a:rPr lang="en-US" altLang="zh-TW" sz="3200" b="1" dirty="0" smtClean="0"/>
              <a:t>,</a:t>
            </a:r>
            <a:r>
              <a:rPr lang="en-US" altLang="zh-TW" sz="3200" b="1" baseline="-25000" dirty="0" smtClean="0"/>
              <a:t> </a:t>
            </a:r>
            <a:r>
              <a:rPr lang="en-US" altLang="zh-TW" sz="3200" b="1" dirty="0" smtClean="0"/>
              <a:t>Z,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C</a:t>
            </a:r>
            <a:r>
              <a:rPr lang="en-US" altLang="zh-TW" sz="3200" b="1" dirty="0" smtClean="0"/>
              <a:t>,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rgbClr val="0000FF"/>
                </a:solidFill>
              </a:rPr>
              <a:t>0</a:t>
            </a:r>
            <a:r>
              <a:rPr lang="en-US" altLang="zh-TW" sz="3200" b="1" dirty="0" smtClean="0"/>
              <a:t>)</a:t>
            </a:r>
            <a:endParaRPr lang="zh-TW" altLang="en-US" sz="3200" dirty="0"/>
          </a:p>
        </p:txBody>
      </p:sp>
      <p:grpSp>
        <p:nvGrpSpPr>
          <p:cNvPr id="4" name="群組 3"/>
          <p:cNvGrpSpPr>
            <a:grpSpLocks/>
          </p:cNvGrpSpPr>
          <p:nvPr/>
        </p:nvGrpSpPr>
        <p:grpSpPr bwMode="auto">
          <a:xfrm>
            <a:off x="495300" y="2148423"/>
            <a:ext cx="5943599" cy="1384300"/>
            <a:chOff x="683568" y="3615407"/>
            <a:chExt cx="5943568" cy="1383755"/>
          </a:xfrm>
        </p:grpSpPr>
        <p:pic>
          <p:nvPicPr>
            <p:cNvPr id="10" name="圖片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522" y="3645024"/>
              <a:ext cx="4919662" cy="1354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34"/>
            <p:cNvSpPr txBox="1">
              <a:spLocks noChangeArrowheads="1"/>
            </p:cNvSpPr>
            <p:nvPr/>
          </p:nvSpPr>
          <p:spPr bwMode="auto">
            <a:xfrm>
              <a:off x="683568" y="3774281"/>
              <a:ext cx="8640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1" hangingPunct="1"/>
              <a:r>
                <a:rPr kumimoji="0" lang="en-US" altLang="zh-TW" sz="3200" b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DL</a:t>
              </a:r>
              <a:endParaRPr kumimoji="0" lang="zh-TW" altLang="en-US" sz="32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38"/>
            <p:cNvSpPr txBox="1">
              <a:spLocks noChangeArrowheads="1"/>
            </p:cNvSpPr>
            <p:nvPr/>
          </p:nvSpPr>
          <p:spPr bwMode="auto">
            <a:xfrm>
              <a:off x="5076056" y="3615407"/>
              <a:ext cx="79208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1" hangingPunct="1"/>
              <a:r>
                <a:rPr kumimoji="0" lang="en-US" altLang="zh-TW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en-US" altLang="zh-TW" sz="1600" b="1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0" lang="en-US" altLang="zh-TW" sz="2400" b="1" i="1" baseline="50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zh-TW" altLang="en-US" sz="2400" b="1" i="1" baseline="5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868315" y="4148597"/>
              <a:ext cx="360360" cy="360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4" name="文字方塊 42"/>
            <p:cNvSpPr txBox="1">
              <a:spLocks noChangeArrowheads="1"/>
            </p:cNvSpPr>
            <p:nvPr/>
          </p:nvSpPr>
          <p:spPr bwMode="auto">
            <a:xfrm>
              <a:off x="5763040" y="4080551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1" hangingPunct="1"/>
              <a:r>
                <a:rPr kumimoji="0" lang="en-US" altLang="zh-TW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en-US" altLang="zh-TW" sz="1600" b="1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zh-TW" altLang="en-US" sz="2400" b="1" i="1" baseline="5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群組 4"/>
          <p:cNvGrpSpPr>
            <a:grpSpLocks/>
          </p:cNvGrpSpPr>
          <p:nvPr/>
        </p:nvGrpSpPr>
        <p:grpSpPr bwMode="auto">
          <a:xfrm>
            <a:off x="638176" y="3624798"/>
            <a:ext cx="1657350" cy="844550"/>
            <a:chOff x="827584" y="5091239"/>
            <a:chExt cx="1656184" cy="844027"/>
          </a:xfrm>
        </p:grpSpPr>
        <p:pic>
          <p:nvPicPr>
            <p:cNvPr id="6" name="圖片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305" y="5091239"/>
              <a:ext cx="1016447" cy="84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41"/>
            <p:cNvSpPr txBox="1">
              <a:spLocks noChangeArrowheads="1"/>
            </p:cNvSpPr>
            <p:nvPr/>
          </p:nvSpPr>
          <p:spPr bwMode="auto">
            <a:xfrm>
              <a:off x="827584" y="5143178"/>
              <a:ext cx="8640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1" hangingPunct="1"/>
              <a:r>
                <a:rPr kumimoji="0" lang="en-US" altLang="zh-TW" sz="3200" b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</a:t>
              </a:r>
              <a:endParaRPr kumimoji="0" lang="zh-TW" altLang="en-US" sz="32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63550" y="5589405"/>
              <a:ext cx="431496" cy="28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9" name="文字方塊 49"/>
            <p:cNvSpPr txBox="1">
              <a:spLocks noChangeArrowheads="1"/>
            </p:cNvSpPr>
            <p:nvPr/>
          </p:nvSpPr>
          <p:spPr bwMode="auto">
            <a:xfrm>
              <a:off x="1691680" y="5445224"/>
              <a:ext cx="7920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1" hangingPunct="1"/>
              <a:r>
                <a:rPr kumimoji="0" lang="en-US" altLang="zh-TW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en-US" altLang="zh-TW" sz="1600" b="1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zh-TW" altLang="en-US" sz="2400" b="1" i="1" baseline="5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向右箭號 15"/>
          <p:cNvSpPr/>
          <p:nvPr/>
        </p:nvSpPr>
        <p:spPr>
          <a:xfrm>
            <a:off x="3124200" y="1384300"/>
            <a:ext cx="5461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867607" y="1168112"/>
            <a:ext cx="2763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(X</a:t>
            </a:r>
            <a:r>
              <a:rPr lang="en-US" altLang="zh-TW" sz="3200" b="1" dirty="0" smtClean="0"/>
              <a:t>,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Y</a:t>
            </a:r>
            <a:r>
              <a:rPr lang="en-US" altLang="zh-TW" sz="3200" b="1" baseline="30000" dirty="0" smtClean="0"/>
              <a:t>1</a:t>
            </a:r>
            <a:r>
              <a:rPr lang="en-US" altLang="zh-TW" sz="3200" b="1" dirty="0" smtClean="0"/>
              <a:t>,</a:t>
            </a:r>
            <a:r>
              <a:rPr lang="en-US" altLang="zh-TW" sz="3200" b="1" baseline="-25000" dirty="0" smtClean="0"/>
              <a:t> </a:t>
            </a:r>
            <a:r>
              <a:rPr lang="en-US" altLang="zh-TW" sz="3200" b="1" dirty="0" smtClean="0"/>
              <a:t>Z, N</a:t>
            </a:r>
            <a:r>
              <a:rPr lang="en-US" altLang="zh-TW" sz="3200" b="1" baseline="-25000" dirty="0" smtClean="0"/>
              <a:t>DL</a:t>
            </a:r>
            <a:r>
              <a:rPr lang="en-US" altLang="zh-TW" sz="3200" b="1" dirty="0" smtClean="0"/>
              <a:t>, d)</a:t>
            </a:r>
            <a:endParaRPr lang="zh-TW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3196406" y="4393586"/>
            <a:ext cx="4533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/>
              <a:t>q(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基本電荷</a:t>
            </a:r>
            <a:r>
              <a:rPr lang="en-US" altLang="zh-TW" sz="2400" b="1" dirty="0" smtClean="0"/>
              <a:t>)=</a:t>
            </a:r>
            <a:r>
              <a:rPr lang="en-US" altLang="zh-TW" sz="2400" dirty="0"/>
              <a:t>1.60217663 × </a:t>
            </a:r>
            <a:r>
              <a:rPr lang="en-US" altLang="zh-TW" sz="2400" dirty="0" smtClean="0"/>
              <a:t>10</a:t>
            </a:r>
            <a:r>
              <a:rPr lang="en-US" altLang="zh-TW" sz="2400" baseline="30000" dirty="0" smtClean="0"/>
              <a:t>-19  </a:t>
            </a:r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3159995" y="4999955"/>
            <a:ext cx="5825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2400" b="1" dirty="0" smtClean="0"/>
              <a:t>ε</a:t>
            </a:r>
            <a:r>
              <a:rPr lang="el-GR" altLang="zh-TW" sz="2400" b="1" baseline="-25000" dirty="0" smtClean="0"/>
              <a:t>0</a:t>
            </a:r>
            <a:r>
              <a:rPr lang="zh-TW" altLang="en-US" sz="2400" b="1" baseline="-25000" dirty="0" smtClean="0"/>
              <a:t> </a:t>
            </a:r>
            <a:r>
              <a:rPr lang="en-US" altLang="zh-TW" sz="2400" b="1" dirty="0" smtClean="0"/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真空電容率</a:t>
            </a:r>
            <a:r>
              <a:rPr lang="en-US" altLang="zh-TW" sz="2400" b="1" dirty="0" smtClean="0"/>
              <a:t>)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=</a:t>
            </a:r>
            <a:r>
              <a:rPr lang="en-US" altLang="zh-TW" sz="2400" dirty="0" smtClean="0"/>
              <a:t> 8.854 187 817× 10</a:t>
            </a:r>
            <a:r>
              <a:rPr lang="en-US" altLang="zh-TW" sz="2400" baseline="30000" dirty="0" smtClean="0"/>
              <a:t>-12  </a:t>
            </a:r>
            <a:r>
              <a:rPr lang="en-US" altLang="zh-TW" sz="2400" dirty="0" smtClean="0"/>
              <a:t>F/m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3196406" y="5461620"/>
            <a:ext cx="123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2400" b="1" dirty="0" smtClean="0"/>
              <a:t>ε</a:t>
            </a:r>
            <a:r>
              <a:rPr lang="en-US" altLang="zh-TW" sz="2400" b="1" baseline="-25000" dirty="0" smtClean="0"/>
              <a:t>S</a:t>
            </a:r>
            <a:r>
              <a:rPr lang="zh-TW" altLang="en-US" sz="2400" b="1" baseline="-25000" dirty="0" smtClean="0"/>
              <a:t> </a:t>
            </a:r>
            <a:r>
              <a:rPr lang="en-US" altLang="zh-TW" sz="2400" b="1" dirty="0" smtClean="0"/>
              <a:t>=</a:t>
            </a:r>
            <a:r>
              <a:rPr lang="en-US" altLang="zh-TW" sz="2400" dirty="0" smtClean="0"/>
              <a:t> 11.9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3196406" y="5928370"/>
            <a:ext cx="20120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/>
              <a:t>A= </a:t>
            </a:r>
            <a:r>
              <a:rPr lang="en-US" altLang="zh-TW" sz="2400" dirty="0" smtClean="0"/>
              <a:t>1</a:t>
            </a:r>
            <a:r>
              <a:rPr lang="en-US" altLang="zh-TW" sz="2400" dirty="0" smtClean="0"/>
              <a:t> × 10</a:t>
            </a:r>
            <a:r>
              <a:rPr lang="en-US" altLang="zh-TW" sz="2400" baseline="30000" dirty="0" smtClean="0"/>
              <a:t>-3 </a:t>
            </a:r>
            <a:r>
              <a:rPr lang="en-US" altLang="zh-TW" sz="2400" dirty="0" smtClean="0"/>
              <a:t>m</a:t>
            </a:r>
            <a:r>
              <a:rPr lang="en-US" altLang="zh-TW" sz="2400" baseline="30000" dirty="0" smtClean="0"/>
              <a:t>2 </a:t>
            </a:r>
            <a:endParaRPr lang="en-US" altLang="zh-TW" sz="2400" b="1" dirty="0" smtClean="0"/>
          </a:p>
          <a:p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4742544" y="510985"/>
            <a:ext cx="1425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Z= -5~0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4368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143</Words>
  <Application>Microsoft Office PowerPoint</Application>
  <PresentationFormat>如螢幕大小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B072030030</dc:creator>
  <cp:lastModifiedBy>B072030030</cp:lastModifiedBy>
  <cp:revision>7</cp:revision>
  <dcterms:created xsi:type="dcterms:W3CDTF">2022-08-06T06:23:02Z</dcterms:created>
  <dcterms:modified xsi:type="dcterms:W3CDTF">2022-08-06T10:21:55Z</dcterms:modified>
</cp:coreProperties>
</file>