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0"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453</TotalTime>
  <Words>1878</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Brooke Cooper</cp:lastModifiedBy>
  <cp:revision>38</cp:revision>
  <dcterms:created xsi:type="dcterms:W3CDTF">2020-11-13T03:20:22Z</dcterms:created>
  <dcterms:modified xsi:type="dcterms:W3CDTF">2020-11-14T09:01:35Z</dcterms:modified>
</cp:coreProperties>
</file>