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62" r:id="rId6"/>
    <p:sldId id="271" r:id="rId7"/>
    <p:sldId id="272" r:id="rId8"/>
    <p:sldId id="274" r:id="rId9"/>
    <p:sldId id="275" r:id="rId10"/>
    <p:sldId id="270" r:id="rId11"/>
    <p:sldId id="277" r:id="rId12"/>
    <p:sldId id="257" r:id="rId13"/>
    <p:sldId id="267" r:id="rId14"/>
    <p:sldId id="258" r:id="rId15"/>
    <p:sldId id="276" r:id="rId16"/>
    <p:sldId id="263" r:id="rId17"/>
    <p:sldId id="278" r:id="rId18"/>
    <p:sldId id="280" r:id="rId19"/>
    <p:sldId id="260"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Henry Slide</a:t>
            </a:r>
            <a:br>
              <a:rPr lang="en-US" sz="4000" dirty="0"/>
            </a:br>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700" dirty="0"/>
              <a:t>Henry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a:t>
            </a:r>
            <a:r>
              <a:rPr lang="en-US" dirty="0" err="1"/>
              <a:t>commulative</a:t>
            </a:r>
            <a:r>
              <a:rPr lang="en-US" dirty="0"/>
              <a:t>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700" dirty="0"/>
              <a:t>Henry Slide</a:t>
            </a:r>
            <a:br>
              <a:rPr lang="en-US" dirty="0"/>
            </a:br>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2700" dirty="0"/>
              <a:t>Henry Slide</a:t>
            </a:r>
            <a:br>
              <a:rPr lang="en-US" dirty="0"/>
            </a:br>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sz="2400" dirty="0"/>
              <a:t>Brooke / Adrian Slide</a:t>
            </a:r>
            <a:br>
              <a:rPr lang="en-US" dirty="0"/>
            </a:br>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sz="2400" dirty="0"/>
              <a:t>Brooke / Adrian Slide</a:t>
            </a:r>
            <a:br>
              <a:rPr lang="en-US" dirty="0"/>
            </a:br>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Brooke / Adrian Slide</a:t>
            </a:r>
            <a:br>
              <a:rPr lang="en-US" sz="4000" dirty="0"/>
            </a:br>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125358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400" dirty="0"/>
              <a:t>Brooke / Adrian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426244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400" dirty="0"/>
              <a:t>Brooke / Adrian Slide</a:t>
            </a:r>
            <a:br>
              <a:rPr lang="en-US" sz="2400" dirty="0"/>
            </a:br>
            <a:r>
              <a:rPr lang="en-US" dirty="0"/>
              <a:t>Covid-19 Deaths Reporting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912634"/>
            <a:ext cx="4945380" cy="2335514"/>
          </a:xfr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spTree>
    <p:extLst>
      <p:ext uri="{BB962C8B-B14F-4D97-AF65-F5344CB8AC3E}">
        <p14:creationId xmlns:p14="http://schemas.microsoft.com/office/powerpoint/2010/main" val="246414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13799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423346309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453</TotalTime>
  <Words>1878</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Courier New</vt:lpstr>
      <vt:lpstr>Depth</vt:lpstr>
      <vt:lpstr>Politics &amp; Pre-Existing Divides  Effects on Covid-19</vt:lpstr>
      <vt:lpstr>“Group Sixers” Team</vt:lpstr>
      <vt:lpstr>Brooke / Adrian Slide Questions</vt:lpstr>
      <vt:lpstr>Brooke / Adrian Slide Why Pursue These Questions?</vt:lpstr>
      <vt:lpstr>Brooke / Adrian Slide Does a state’s partisan control affect reporting of true number of Covid-19 deaths?</vt:lpstr>
      <vt:lpstr>Brooke / Adrian Slide Data Cleanup &amp; Exploration</vt:lpstr>
      <vt:lpstr>Brooke / Adrian Slide Covid-19 Deaths Reporting Analysis</vt:lpstr>
      <vt:lpstr>Brooke/Adrian Slide Under-Reporting Not Correlated to State Party Alignment</vt:lpstr>
      <vt:lpstr>Brooke/Adrian Slide 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Henry Slide Does a state’s partisan control impact bankruptcy filings during Covid-19?</vt:lpstr>
      <vt:lpstr>Henry Slide Data Cleanup &amp; Exploration</vt:lpstr>
      <vt:lpstr>Henry Slide Chapt 7 and 13 Bankruptcy Analysis</vt:lpstr>
      <vt:lpstr>Henry Slide Chap 13 &amp; 7 Bankruptcy Implications</vt:lpstr>
      <vt:lpstr>Conclusions and Impact</vt:lpstr>
      <vt:lpstr>Difficulties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Brooke Cooper</cp:lastModifiedBy>
  <cp:revision>38</cp:revision>
  <dcterms:created xsi:type="dcterms:W3CDTF">2020-11-13T03:20:22Z</dcterms:created>
  <dcterms:modified xsi:type="dcterms:W3CDTF">2020-11-14T09:02:25Z</dcterms:modified>
</cp:coreProperties>
</file>