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68" r:id="rId3"/>
    <p:sldId id="269" r:id="rId4"/>
    <p:sldId id="262" r:id="rId5"/>
    <p:sldId id="271" r:id="rId6"/>
    <p:sldId id="272" r:id="rId7"/>
    <p:sldId id="274" r:id="rId8"/>
    <p:sldId id="275" r:id="rId9"/>
    <p:sldId id="270" r:id="rId10"/>
    <p:sldId id="263" r:id="rId11"/>
    <p:sldId id="257" r:id="rId12"/>
    <p:sldId id="267" r:id="rId13"/>
    <p:sldId id="258" r:id="rId14"/>
    <p:sldId id="26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80757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a:t>
            </a:r>
            <a:r>
              <a:rPr lang="en-US" dirty="0" err="1"/>
              <a:t>Imact</a:t>
            </a:r>
            <a:endParaRPr lang="en-US" dirty="0"/>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450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213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t>
            </a:r>
            <a:r>
              <a:rPr lang="en-US" sz="2400" dirty="0" err="1"/>
              <a:t>Adian</a:t>
            </a:r>
            <a:r>
              <a:rPr lang="en-US" sz="2400" dirty="0"/>
              <a:t>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400" dirty="0"/>
              <a:t>Brooke/Adrian Slide</a:t>
            </a:r>
            <a:br>
              <a:rPr lang="en-US" dirty="0"/>
            </a:br>
            <a:r>
              <a:rPr lang="en-US" dirty="0"/>
              <a:t>Under-Reporting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70000" lnSpcReduction="20000"/>
          </a:bodyPr>
          <a:lstStyle/>
          <a:p>
            <a:r>
              <a:rPr lang="en-US" dirty="0"/>
              <a:t>It’s important to recognize that some states with strong partisan control of the government may nonetheless have large constituencies aligned with the party out of power.  So, the magnitude of partisan splits may in reality be not that great.  </a:t>
            </a:r>
          </a:p>
          <a:p>
            <a:r>
              <a:rPr lang="en-US"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dirty="0"/>
              <a:t>Also notable, during periods of intensive pandemic spreading in “blue states” early on, health systems weren’t as careful in reporting on patients who were already dead than with paying attention to those still living.</a:t>
            </a:r>
          </a:p>
          <a:p>
            <a:r>
              <a:rPr lang="en-US"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dirty="0"/>
              <a:t>Such issues can hardly be said to reflect willful misrepresentation on anybody’s part.  So, we infer that the count may more likely represent issues with reporting systems that provide only one entry for cause of death. </a:t>
            </a:r>
          </a:p>
        </p:txBody>
      </p:sp>
    </p:spTree>
    <p:extLst>
      <p:ext uri="{BB962C8B-B14F-4D97-AF65-F5344CB8AC3E}">
        <p14:creationId xmlns:p14="http://schemas.microsoft.com/office/powerpoint/2010/main" val="423346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286</TotalTime>
  <Words>1291</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Courier New</vt:lpstr>
      <vt:lpstr>Depth</vt:lpstr>
      <vt:lpstr>Politics &amp; Pre-Existing Divides  Effects on Covid-19</vt:lpstr>
      <vt:lpstr>Brooke / Adrian Slide Questions</vt:lpstr>
      <vt:lpstr>Brooke / Adrian Slide Why Pursue These Questions?</vt:lpstr>
      <vt:lpstr>Brooke / Adian Slide Does a state’s partisan control affect reporting of true number of Covid-19 deaths?</vt:lpstr>
      <vt:lpstr>Brooke / Adrian Slide Data Cleanup &amp; Exploration</vt:lpstr>
      <vt:lpstr>Brooke / Adrian Slide Covid-19 Deaths Reporting Analysis</vt:lpstr>
      <vt:lpstr>Brooke/Adrian Slide Under-Reporting Implications</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Conclusions and Imact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Brooke Cooper</cp:lastModifiedBy>
  <cp:revision>27</cp:revision>
  <dcterms:created xsi:type="dcterms:W3CDTF">2020-11-13T03:20:22Z</dcterms:created>
  <dcterms:modified xsi:type="dcterms:W3CDTF">2020-11-14T05:49:01Z</dcterms:modified>
</cp:coreProperties>
</file>