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4" r:id="rId15"/>
    <p:sldId id="257" r:id="rId16"/>
    <p:sldId id="258" r:id="rId17"/>
    <p:sldId id="276" r:id="rId18"/>
    <p:sldId id="259" r:id="rId19"/>
    <p:sldId id="277" r:id="rId20"/>
    <p:sldId id="26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B70B2-8067-4082-88EC-DC69F8632F91}" v="38" dt="2022-09-13T14:03:13.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44" d="100"/>
          <a:sy n="44" d="100"/>
        </p:scale>
        <p:origin x="48" y="4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Anwar Ali" userId="44dfebe52bc59f2c" providerId="LiveId" clId="{1BBB70B2-8067-4082-88EC-DC69F8632F91}"/>
    <pc:docChg chg="undo custSel addSld delSld modSld sldOrd">
      <pc:chgData name="Noor Anwar Ali" userId="44dfebe52bc59f2c" providerId="LiveId" clId="{1BBB70B2-8067-4082-88EC-DC69F8632F91}" dt="2022-09-13T14:50:14.962" v="3580" actId="20577"/>
      <pc:docMkLst>
        <pc:docMk/>
      </pc:docMkLst>
      <pc:sldChg chg="addSp delSp modSp mod">
        <pc:chgData name="Noor Anwar Ali" userId="44dfebe52bc59f2c" providerId="LiveId" clId="{1BBB70B2-8067-4082-88EC-DC69F8632F91}" dt="2022-09-13T13:56:38.201" v="3225" actId="1076"/>
        <pc:sldMkLst>
          <pc:docMk/>
          <pc:sldMk cId="2665782803" sldId="256"/>
        </pc:sldMkLst>
        <pc:spChg chg="mod">
          <ac:chgData name="Noor Anwar Ali" userId="44dfebe52bc59f2c" providerId="LiveId" clId="{1BBB70B2-8067-4082-88EC-DC69F8632F91}" dt="2022-09-13T13:56:30.453" v="3224" actId="14100"/>
          <ac:spMkLst>
            <pc:docMk/>
            <pc:sldMk cId="2665782803" sldId="256"/>
            <ac:spMk id="2" creationId="{61FE6EB5-E587-DE57-9F12-451463AD2D82}"/>
          </ac:spMkLst>
        </pc:spChg>
        <pc:spChg chg="mod">
          <ac:chgData name="Noor Anwar Ali" userId="44dfebe52bc59f2c" providerId="LiveId" clId="{1BBB70B2-8067-4082-88EC-DC69F8632F91}" dt="2022-09-13T13:56:38.201" v="3225" actId="1076"/>
          <ac:spMkLst>
            <pc:docMk/>
            <pc:sldMk cId="2665782803" sldId="256"/>
            <ac:spMk id="3" creationId="{5F083D3A-3480-6E46-A5D4-598AA25CDEFA}"/>
          </ac:spMkLst>
        </pc:spChg>
        <pc:spChg chg="add del mod">
          <ac:chgData name="Noor Anwar Ali" userId="44dfebe52bc59f2c" providerId="LiveId" clId="{1BBB70B2-8067-4082-88EC-DC69F8632F91}" dt="2022-09-05T18:59:50.480" v="2548" actId="478"/>
          <ac:spMkLst>
            <pc:docMk/>
            <pc:sldMk cId="2665782803" sldId="256"/>
            <ac:spMk id="4" creationId="{69D69DCB-EDF0-7486-F4DE-38ABD1473B5A}"/>
          </ac:spMkLst>
        </pc:spChg>
        <pc:picChg chg="add mod">
          <ac:chgData name="Noor Anwar Ali" userId="44dfebe52bc59f2c" providerId="LiveId" clId="{1BBB70B2-8067-4082-88EC-DC69F8632F91}" dt="2022-09-05T18:58:23.958" v="2514" actId="167"/>
          <ac:picMkLst>
            <pc:docMk/>
            <pc:sldMk cId="2665782803" sldId="256"/>
            <ac:picMk id="4098" creationId="{FFDB2EE0-8AA6-899F-026E-4D59C8C2C256}"/>
          </ac:picMkLst>
        </pc:picChg>
      </pc:sldChg>
      <pc:sldChg chg="modSp mod">
        <pc:chgData name="Noor Anwar Ali" userId="44dfebe52bc59f2c" providerId="LiveId" clId="{1BBB70B2-8067-4082-88EC-DC69F8632F91}" dt="2022-09-05T18:48:47.279" v="2222" actId="1076"/>
        <pc:sldMkLst>
          <pc:docMk/>
          <pc:sldMk cId="314079005" sldId="257"/>
        </pc:sldMkLst>
        <pc:picChg chg="mod">
          <ac:chgData name="Noor Anwar Ali" userId="44dfebe52bc59f2c" providerId="LiveId" clId="{1BBB70B2-8067-4082-88EC-DC69F8632F91}" dt="2022-09-05T18:48:47.279" v="2222" actId="1076"/>
          <ac:picMkLst>
            <pc:docMk/>
            <pc:sldMk cId="314079005" sldId="257"/>
            <ac:picMk id="3" creationId="{F6912504-41CA-93C9-5ADB-9E2D13BA167E}"/>
          </ac:picMkLst>
        </pc:picChg>
      </pc:sldChg>
      <pc:sldChg chg="addSp delSp modSp new mod">
        <pc:chgData name="Noor Anwar Ali" userId="44dfebe52bc59f2c" providerId="LiveId" clId="{1BBB70B2-8067-4082-88EC-DC69F8632F91}" dt="2022-09-05T19:00:53.359" v="2553" actId="108"/>
        <pc:sldMkLst>
          <pc:docMk/>
          <pc:sldMk cId="856571611" sldId="258"/>
        </pc:sldMkLst>
        <pc:spChg chg="del mod">
          <ac:chgData name="Noor Anwar Ali" userId="44dfebe52bc59f2c" providerId="LiveId" clId="{1BBB70B2-8067-4082-88EC-DC69F8632F91}" dt="2022-09-05T18:49:35.267" v="2266" actId="478"/>
          <ac:spMkLst>
            <pc:docMk/>
            <pc:sldMk cId="856571611" sldId="258"/>
            <ac:spMk id="2" creationId="{31497270-8236-6EE0-2072-16F7DA2C1903}"/>
          </ac:spMkLst>
        </pc:spChg>
        <pc:spChg chg="mod">
          <ac:chgData name="Noor Anwar Ali" userId="44dfebe52bc59f2c" providerId="LiveId" clId="{1BBB70B2-8067-4082-88EC-DC69F8632F91}" dt="2022-09-05T19:00:53.359" v="2553" actId="108"/>
          <ac:spMkLst>
            <pc:docMk/>
            <pc:sldMk cId="856571611" sldId="258"/>
            <ac:spMk id="3" creationId="{91CDC4AD-0DD7-BCCA-2851-45F6E98E8B00}"/>
          </ac:spMkLst>
        </pc:spChg>
        <pc:spChg chg="add del mod">
          <ac:chgData name="Noor Anwar Ali" userId="44dfebe52bc59f2c" providerId="LiveId" clId="{1BBB70B2-8067-4082-88EC-DC69F8632F91}" dt="2022-09-05T18:49:36.777" v="2267" actId="478"/>
          <ac:spMkLst>
            <pc:docMk/>
            <pc:sldMk cId="856571611" sldId="258"/>
            <ac:spMk id="10" creationId="{8B5F4028-6A33-1A24-2EF7-F4EA6C10CEBF}"/>
          </ac:spMkLst>
        </pc:spChg>
        <pc:graphicFrameChg chg="add mod modGraphic">
          <ac:chgData name="Noor Anwar Ali" userId="44dfebe52bc59f2c" providerId="LiveId" clId="{1BBB70B2-8067-4082-88EC-DC69F8632F91}" dt="2022-09-05T18:49:57.755" v="2275" actId="1076"/>
          <ac:graphicFrameMkLst>
            <pc:docMk/>
            <pc:sldMk cId="856571611" sldId="258"/>
            <ac:graphicFrameMk id="4" creationId="{C15E3CA1-8B5D-2720-32D3-F58830FBB878}"/>
          </ac:graphicFrameMkLst>
        </pc:graphicFrameChg>
        <pc:graphicFrameChg chg="add del mod">
          <ac:chgData name="Noor Anwar Ali" userId="44dfebe52bc59f2c" providerId="LiveId" clId="{1BBB70B2-8067-4082-88EC-DC69F8632F91}" dt="2022-09-05T16:38:48.511" v="75"/>
          <ac:graphicFrameMkLst>
            <pc:docMk/>
            <pc:sldMk cId="856571611" sldId="258"/>
            <ac:graphicFrameMk id="5" creationId="{D9739661-D8EA-6B41-7F66-5C050A2B75AF}"/>
          </ac:graphicFrameMkLst>
        </pc:graphicFrameChg>
        <pc:graphicFrameChg chg="add del mod">
          <ac:chgData name="Noor Anwar Ali" userId="44dfebe52bc59f2c" providerId="LiveId" clId="{1BBB70B2-8067-4082-88EC-DC69F8632F91}" dt="2022-09-05T16:38:57.514" v="77" actId="478"/>
          <ac:graphicFrameMkLst>
            <pc:docMk/>
            <pc:sldMk cId="856571611" sldId="258"/>
            <ac:graphicFrameMk id="6" creationId="{696715A2-7D37-CEE5-9C82-7ECC947AFFB5}"/>
          </ac:graphicFrameMkLst>
        </pc:graphicFrameChg>
        <pc:graphicFrameChg chg="add mod modGraphic">
          <ac:chgData name="Noor Anwar Ali" userId="44dfebe52bc59f2c" providerId="LiveId" clId="{1BBB70B2-8067-4082-88EC-DC69F8632F91}" dt="2022-09-05T18:50:07.350" v="2277" actId="1076"/>
          <ac:graphicFrameMkLst>
            <pc:docMk/>
            <pc:sldMk cId="856571611" sldId="258"/>
            <ac:graphicFrameMk id="7" creationId="{45C922EE-0B72-A3C9-E289-4F0E820C9FF6}"/>
          </ac:graphicFrameMkLst>
        </pc:graphicFrameChg>
        <pc:graphicFrameChg chg="add mod">
          <ac:chgData name="Noor Anwar Ali" userId="44dfebe52bc59f2c" providerId="LiveId" clId="{1BBB70B2-8067-4082-88EC-DC69F8632F91}" dt="2022-09-05T18:50:12.359" v="2278" actId="1076"/>
          <ac:graphicFrameMkLst>
            <pc:docMk/>
            <pc:sldMk cId="856571611" sldId="258"/>
            <ac:graphicFrameMk id="8" creationId="{A296F7DE-574B-089B-B2F1-6BC64C0096ED}"/>
          </ac:graphicFrameMkLst>
        </pc:graphicFrameChg>
      </pc:sldChg>
      <pc:sldChg chg="new del">
        <pc:chgData name="Noor Anwar Ali" userId="44dfebe52bc59f2c" providerId="LiveId" clId="{1BBB70B2-8067-4082-88EC-DC69F8632F91}" dt="2022-09-05T16:34:24.425" v="1" actId="47"/>
        <pc:sldMkLst>
          <pc:docMk/>
          <pc:sldMk cId="3380381645" sldId="258"/>
        </pc:sldMkLst>
      </pc:sldChg>
      <pc:sldChg chg="addSp delSp modSp new mod">
        <pc:chgData name="Noor Anwar Ali" userId="44dfebe52bc59f2c" providerId="LiveId" clId="{1BBB70B2-8067-4082-88EC-DC69F8632F91}" dt="2022-09-05T19:01:29.904" v="2558" actId="108"/>
        <pc:sldMkLst>
          <pc:docMk/>
          <pc:sldMk cId="636390314" sldId="259"/>
        </pc:sldMkLst>
        <pc:spChg chg="del mod">
          <ac:chgData name="Noor Anwar Ali" userId="44dfebe52bc59f2c" providerId="LiveId" clId="{1BBB70B2-8067-4082-88EC-DC69F8632F91}" dt="2022-09-05T18:50:19.049" v="2279" actId="478"/>
          <ac:spMkLst>
            <pc:docMk/>
            <pc:sldMk cId="636390314" sldId="259"/>
            <ac:spMk id="2" creationId="{9FAC21D3-C4D0-6847-5B1D-2523BB5BEAF8}"/>
          </ac:spMkLst>
        </pc:spChg>
        <pc:spChg chg="mod">
          <ac:chgData name="Noor Anwar Ali" userId="44dfebe52bc59f2c" providerId="LiveId" clId="{1BBB70B2-8067-4082-88EC-DC69F8632F91}" dt="2022-09-05T19:01:29.904" v="2558" actId="108"/>
          <ac:spMkLst>
            <pc:docMk/>
            <pc:sldMk cId="636390314" sldId="259"/>
            <ac:spMk id="3" creationId="{AE8B9EE9-8F80-5A42-878B-D759948C5FC7}"/>
          </ac:spMkLst>
        </pc:spChg>
        <pc:spChg chg="add del mod">
          <ac:chgData name="Noor Anwar Ali" userId="44dfebe52bc59f2c" providerId="LiveId" clId="{1BBB70B2-8067-4082-88EC-DC69F8632F91}" dt="2022-09-05T18:50:20.589" v="2280" actId="478"/>
          <ac:spMkLst>
            <pc:docMk/>
            <pc:sldMk cId="636390314" sldId="259"/>
            <ac:spMk id="7" creationId="{AD534D62-DF3B-5FD1-19C4-6E1446FEFF8D}"/>
          </ac:spMkLst>
        </pc:spChg>
        <pc:graphicFrameChg chg="add mod modGraphic">
          <ac:chgData name="Noor Anwar Ali" userId="44dfebe52bc59f2c" providerId="LiveId" clId="{1BBB70B2-8067-4082-88EC-DC69F8632F91}" dt="2022-09-05T18:54:20.657" v="2438" actId="1076"/>
          <ac:graphicFrameMkLst>
            <pc:docMk/>
            <pc:sldMk cId="636390314" sldId="259"/>
            <ac:graphicFrameMk id="4" creationId="{4744A323-3F05-0502-F1D5-1A0E8FDC3015}"/>
          </ac:graphicFrameMkLst>
        </pc:graphicFrameChg>
        <pc:graphicFrameChg chg="add mod modGraphic">
          <ac:chgData name="Noor Anwar Ali" userId="44dfebe52bc59f2c" providerId="LiveId" clId="{1BBB70B2-8067-4082-88EC-DC69F8632F91}" dt="2022-09-05T18:55:38.929" v="2485" actId="1076"/>
          <ac:graphicFrameMkLst>
            <pc:docMk/>
            <pc:sldMk cId="636390314" sldId="259"/>
            <ac:graphicFrameMk id="5" creationId="{B53396AB-EBFD-917A-FDF7-96BED8453B61}"/>
          </ac:graphicFrameMkLst>
        </pc:graphicFrameChg>
        <pc:graphicFrameChg chg="add mod modGraphic">
          <ac:chgData name="Noor Anwar Ali" userId="44dfebe52bc59f2c" providerId="LiveId" clId="{1BBB70B2-8067-4082-88EC-DC69F8632F91}" dt="2022-09-05T18:55:34.038" v="2484" actId="20577"/>
          <ac:graphicFrameMkLst>
            <pc:docMk/>
            <pc:sldMk cId="636390314" sldId="259"/>
            <ac:graphicFrameMk id="8" creationId="{F1E578F5-11AB-434B-E771-9313FECD8D63}"/>
          </ac:graphicFrameMkLst>
        </pc:graphicFrameChg>
      </pc:sldChg>
      <pc:sldChg chg="addSp delSp modSp new mod">
        <pc:chgData name="Noor Anwar Ali" userId="44dfebe52bc59f2c" providerId="LiveId" clId="{1BBB70B2-8067-4082-88EC-DC69F8632F91}" dt="2022-09-05T18:57:12.993" v="2508"/>
        <pc:sldMkLst>
          <pc:docMk/>
          <pc:sldMk cId="2331399811" sldId="260"/>
        </pc:sldMkLst>
        <pc:spChg chg="mod">
          <ac:chgData name="Noor Anwar Ali" userId="44dfebe52bc59f2c" providerId="LiveId" clId="{1BBB70B2-8067-4082-88EC-DC69F8632F91}" dt="2022-09-05T18:57:12.993" v="2508"/>
          <ac:spMkLst>
            <pc:docMk/>
            <pc:sldMk cId="2331399811" sldId="260"/>
            <ac:spMk id="2" creationId="{C0E5AE6F-6FCB-BE63-AC01-D91C89A4CA60}"/>
          </ac:spMkLst>
        </pc:spChg>
        <pc:spChg chg="del">
          <ac:chgData name="Noor Anwar Ali" userId="44dfebe52bc59f2c" providerId="LiveId" clId="{1BBB70B2-8067-4082-88EC-DC69F8632F91}" dt="2022-09-05T16:53:30.230" v="903"/>
          <ac:spMkLst>
            <pc:docMk/>
            <pc:sldMk cId="2331399811" sldId="260"/>
            <ac:spMk id="3" creationId="{78314C37-307F-3310-B679-19FF9946F692}"/>
          </ac:spMkLst>
        </pc:spChg>
        <pc:spChg chg="add mod">
          <ac:chgData name="Noor Anwar Ali" userId="44dfebe52bc59f2c" providerId="LiveId" clId="{1BBB70B2-8067-4082-88EC-DC69F8632F91}" dt="2022-09-05T16:53:35.583" v="904" actId="1076"/>
          <ac:spMkLst>
            <pc:docMk/>
            <pc:sldMk cId="2331399811" sldId="260"/>
            <ac:spMk id="5" creationId="{6B72303D-C812-EDFB-7316-D65DE85DDDDC}"/>
          </ac:spMkLst>
        </pc:spChg>
        <pc:spChg chg="add mod">
          <ac:chgData name="Noor Anwar Ali" userId="44dfebe52bc59f2c" providerId="LiveId" clId="{1BBB70B2-8067-4082-88EC-DC69F8632F91}" dt="2022-09-05T18:51:37.824" v="2295" actId="20577"/>
          <ac:spMkLst>
            <pc:docMk/>
            <pc:sldMk cId="2331399811" sldId="260"/>
            <ac:spMk id="6" creationId="{5574B605-692E-F51D-E674-5C20A7DB1460}"/>
          </ac:spMkLst>
        </pc:spChg>
        <pc:graphicFrameChg chg="add mod">
          <ac:chgData name="Noor Anwar Ali" userId="44dfebe52bc59f2c" providerId="LiveId" clId="{1BBB70B2-8067-4082-88EC-DC69F8632F91}" dt="2022-09-05T16:53:42.444" v="905" actId="1076"/>
          <ac:graphicFrameMkLst>
            <pc:docMk/>
            <pc:sldMk cId="2331399811" sldId="260"/>
            <ac:graphicFrameMk id="4" creationId="{2DFC3C93-72CD-3F77-E5E2-B4F6DAD05D89}"/>
          </ac:graphicFrameMkLst>
        </pc:graphicFrameChg>
        <pc:graphicFrameChg chg="add mod modGraphic">
          <ac:chgData name="Noor Anwar Ali" userId="44dfebe52bc59f2c" providerId="LiveId" clId="{1BBB70B2-8067-4082-88EC-DC69F8632F91}" dt="2022-09-05T16:59:46.135" v="1033" actId="20577"/>
          <ac:graphicFrameMkLst>
            <pc:docMk/>
            <pc:sldMk cId="2331399811" sldId="260"/>
            <ac:graphicFrameMk id="7" creationId="{1AB32591-04B7-3C37-FF59-77F9E0EC18B3}"/>
          </ac:graphicFrameMkLst>
        </pc:graphicFrameChg>
      </pc:sldChg>
      <pc:sldChg chg="modSp new mod">
        <pc:chgData name="Noor Anwar Ali" userId="44dfebe52bc59f2c" providerId="LiveId" clId="{1BBB70B2-8067-4082-88EC-DC69F8632F91}" dt="2022-09-05T18:57:12.993" v="2508"/>
        <pc:sldMkLst>
          <pc:docMk/>
          <pc:sldMk cId="1788506505" sldId="261"/>
        </pc:sldMkLst>
        <pc:spChg chg="mod">
          <ac:chgData name="Noor Anwar Ali" userId="44dfebe52bc59f2c" providerId="LiveId" clId="{1BBB70B2-8067-4082-88EC-DC69F8632F91}" dt="2022-09-05T18:57:12.993" v="2508"/>
          <ac:spMkLst>
            <pc:docMk/>
            <pc:sldMk cId="1788506505" sldId="261"/>
            <ac:spMk id="2" creationId="{D39A4091-3FBC-4794-4260-33C99783806C}"/>
          </ac:spMkLst>
        </pc:spChg>
        <pc:spChg chg="mod">
          <ac:chgData name="Noor Anwar Ali" userId="44dfebe52bc59f2c" providerId="LiveId" clId="{1BBB70B2-8067-4082-88EC-DC69F8632F91}" dt="2022-09-05T18:57:12.993" v="2508"/>
          <ac:spMkLst>
            <pc:docMk/>
            <pc:sldMk cId="1788506505" sldId="261"/>
            <ac:spMk id="3" creationId="{3FCF74F0-AFBA-19F2-FEBA-77A10739EEF5}"/>
          </ac:spMkLst>
        </pc:spChg>
      </pc:sldChg>
      <pc:sldChg chg="addSp delSp modSp new mod">
        <pc:chgData name="Noor Anwar Ali" userId="44dfebe52bc59f2c" providerId="LiveId" clId="{1BBB70B2-8067-4082-88EC-DC69F8632F91}" dt="2022-09-05T18:21:09.519" v="1451" actId="1076"/>
        <pc:sldMkLst>
          <pc:docMk/>
          <pc:sldMk cId="1188845323" sldId="262"/>
        </pc:sldMkLst>
        <pc:spChg chg="del">
          <ac:chgData name="Noor Anwar Ali" userId="44dfebe52bc59f2c" providerId="LiveId" clId="{1BBB70B2-8067-4082-88EC-DC69F8632F91}" dt="2022-09-05T18:20:58.628" v="1447" actId="478"/>
          <ac:spMkLst>
            <pc:docMk/>
            <pc:sldMk cId="1188845323" sldId="262"/>
            <ac:spMk id="2" creationId="{B610F79F-E252-D8B3-C538-5C5CCE5A1E35}"/>
          </ac:spMkLst>
        </pc:spChg>
        <pc:spChg chg="del">
          <ac:chgData name="Noor Anwar Ali" userId="44dfebe52bc59f2c" providerId="LiveId" clId="{1BBB70B2-8067-4082-88EC-DC69F8632F91}" dt="2022-09-05T18:21:00.603" v="1448" actId="478"/>
          <ac:spMkLst>
            <pc:docMk/>
            <pc:sldMk cId="1188845323" sldId="262"/>
            <ac:spMk id="3" creationId="{27A6BD71-A2E6-1C3A-D42B-4502678900F1}"/>
          </ac:spMkLst>
        </pc:spChg>
        <pc:picChg chg="add mod">
          <ac:chgData name="Noor Anwar Ali" userId="44dfebe52bc59f2c" providerId="LiveId" clId="{1BBB70B2-8067-4082-88EC-DC69F8632F91}" dt="2022-09-05T18:21:09.519" v="1451" actId="1076"/>
          <ac:picMkLst>
            <pc:docMk/>
            <pc:sldMk cId="1188845323" sldId="262"/>
            <ac:picMk id="5" creationId="{29FC021E-85EF-C171-1872-612F3912658D}"/>
          </ac:picMkLst>
        </pc:picChg>
      </pc:sldChg>
      <pc:sldChg chg="modSp new mod">
        <pc:chgData name="Noor Anwar Ali" userId="44dfebe52bc59f2c" providerId="LiveId" clId="{1BBB70B2-8067-4082-88EC-DC69F8632F91}" dt="2022-09-13T13:57:59.830" v="3226" actId="20577"/>
        <pc:sldMkLst>
          <pc:docMk/>
          <pc:sldMk cId="2389863943" sldId="263"/>
        </pc:sldMkLst>
        <pc:spChg chg="mod">
          <ac:chgData name="Noor Anwar Ali" userId="44dfebe52bc59f2c" providerId="LiveId" clId="{1BBB70B2-8067-4082-88EC-DC69F8632F91}" dt="2022-09-05T18:57:12.993" v="2508"/>
          <ac:spMkLst>
            <pc:docMk/>
            <pc:sldMk cId="2389863943" sldId="263"/>
            <ac:spMk id="2" creationId="{1157E61C-8F59-1FC9-1FE1-5A3E59657E2B}"/>
          </ac:spMkLst>
        </pc:spChg>
        <pc:spChg chg="mod">
          <ac:chgData name="Noor Anwar Ali" userId="44dfebe52bc59f2c" providerId="LiveId" clId="{1BBB70B2-8067-4082-88EC-DC69F8632F91}" dt="2022-09-13T13:57:59.830" v="3226" actId="20577"/>
          <ac:spMkLst>
            <pc:docMk/>
            <pc:sldMk cId="2389863943" sldId="263"/>
            <ac:spMk id="3" creationId="{55C933C4-A526-C193-D3BE-91C8154D2027}"/>
          </ac:spMkLst>
        </pc:spChg>
      </pc:sldChg>
      <pc:sldChg chg="addSp new mod">
        <pc:chgData name="Noor Anwar Ali" userId="44dfebe52bc59f2c" providerId="LiveId" clId="{1BBB70B2-8067-4082-88EC-DC69F8632F91}" dt="2022-09-05T18:27:38.416" v="1845" actId="22"/>
        <pc:sldMkLst>
          <pc:docMk/>
          <pc:sldMk cId="668901145" sldId="264"/>
        </pc:sldMkLst>
        <pc:picChg chg="add">
          <ac:chgData name="Noor Anwar Ali" userId="44dfebe52bc59f2c" providerId="LiveId" clId="{1BBB70B2-8067-4082-88EC-DC69F8632F91}" dt="2022-09-05T18:27:38.416" v="1845" actId="22"/>
          <ac:picMkLst>
            <pc:docMk/>
            <pc:sldMk cId="668901145" sldId="264"/>
            <ac:picMk id="3" creationId="{476C5C48-5999-455B-0987-53FD0E775BE6}"/>
          </ac:picMkLst>
        </pc:picChg>
      </pc:sldChg>
      <pc:sldChg chg="addSp modSp new mod ord">
        <pc:chgData name="Noor Anwar Ali" userId="44dfebe52bc59f2c" providerId="LiveId" clId="{1BBB70B2-8067-4082-88EC-DC69F8632F91}" dt="2022-09-05T18:57:12.993" v="2508"/>
        <pc:sldMkLst>
          <pc:docMk/>
          <pc:sldMk cId="181347062" sldId="265"/>
        </pc:sldMkLst>
        <pc:spChg chg="mod">
          <ac:chgData name="Noor Anwar Ali" userId="44dfebe52bc59f2c" providerId="LiveId" clId="{1BBB70B2-8067-4082-88EC-DC69F8632F91}" dt="2022-09-05T18:57:12.993" v="2508"/>
          <ac:spMkLst>
            <pc:docMk/>
            <pc:sldMk cId="181347062" sldId="265"/>
            <ac:spMk id="2" creationId="{4FF26795-5FB5-F1C9-DA6A-7384B76F7A5A}"/>
          </ac:spMkLst>
        </pc:spChg>
        <pc:picChg chg="add mod">
          <ac:chgData name="Noor Anwar Ali" userId="44dfebe52bc59f2c" providerId="LiveId" clId="{1BBB70B2-8067-4082-88EC-DC69F8632F91}" dt="2022-09-05T18:33:47.134" v="1888" actId="1076"/>
          <ac:picMkLst>
            <pc:docMk/>
            <pc:sldMk cId="181347062" sldId="265"/>
            <ac:picMk id="4" creationId="{71851AFC-6814-9BB1-918F-789F0ACD87E0}"/>
          </ac:picMkLst>
        </pc:picChg>
      </pc:sldChg>
      <pc:sldChg chg="new del">
        <pc:chgData name="Noor Anwar Ali" userId="44dfebe52bc59f2c" providerId="LiveId" clId="{1BBB70B2-8067-4082-88EC-DC69F8632F91}" dt="2022-09-05T18:30:40.205" v="1852" actId="47"/>
        <pc:sldMkLst>
          <pc:docMk/>
          <pc:sldMk cId="3731318214" sldId="265"/>
        </pc:sldMkLst>
      </pc:sldChg>
      <pc:sldChg chg="addSp delSp modSp add mod">
        <pc:chgData name="Noor Anwar Ali" userId="44dfebe52bc59f2c" providerId="LiveId" clId="{1BBB70B2-8067-4082-88EC-DC69F8632F91}" dt="2022-09-05T18:35:30.386" v="1908" actId="1076"/>
        <pc:sldMkLst>
          <pc:docMk/>
          <pc:sldMk cId="768576208" sldId="266"/>
        </pc:sldMkLst>
        <pc:spChg chg="mod">
          <ac:chgData name="Noor Anwar Ali" userId="44dfebe52bc59f2c" providerId="LiveId" clId="{1BBB70B2-8067-4082-88EC-DC69F8632F91}" dt="2022-09-05T18:34:46.782" v="1904" actId="1076"/>
          <ac:spMkLst>
            <pc:docMk/>
            <pc:sldMk cId="768576208" sldId="266"/>
            <ac:spMk id="2" creationId="{4FF26795-5FB5-F1C9-DA6A-7384B76F7A5A}"/>
          </ac:spMkLst>
        </pc:spChg>
        <pc:picChg chg="del mod">
          <ac:chgData name="Noor Anwar Ali" userId="44dfebe52bc59f2c" providerId="LiveId" clId="{1BBB70B2-8067-4082-88EC-DC69F8632F91}" dt="2022-09-05T18:35:05.511" v="1906" actId="478"/>
          <ac:picMkLst>
            <pc:docMk/>
            <pc:sldMk cId="768576208" sldId="266"/>
            <ac:picMk id="4" creationId="{71851AFC-6814-9BB1-918F-789F0ACD87E0}"/>
          </ac:picMkLst>
        </pc:picChg>
        <pc:picChg chg="add mod">
          <ac:chgData name="Noor Anwar Ali" userId="44dfebe52bc59f2c" providerId="LiveId" clId="{1BBB70B2-8067-4082-88EC-DC69F8632F91}" dt="2022-09-05T18:35:30.386" v="1908" actId="1076"/>
          <ac:picMkLst>
            <pc:docMk/>
            <pc:sldMk cId="768576208" sldId="266"/>
            <ac:picMk id="5" creationId="{89BD2E9D-9811-C3CC-7EC5-B6483EAD3FA8}"/>
          </ac:picMkLst>
        </pc:picChg>
      </pc:sldChg>
      <pc:sldChg chg="addSp delSp modSp new del mod">
        <pc:chgData name="Noor Anwar Ali" userId="44dfebe52bc59f2c" providerId="LiveId" clId="{1BBB70B2-8067-4082-88EC-DC69F8632F91}" dt="2022-09-05T18:34:11.837" v="1893" actId="47"/>
        <pc:sldMkLst>
          <pc:docMk/>
          <pc:sldMk cId="3047288212" sldId="266"/>
        </pc:sldMkLst>
        <pc:spChg chg="del">
          <ac:chgData name="Noor Anwar Ali" userId="44dfebe52bc59f2c" providerId="LiveId" clId="{1BBB70B2-8067-4082-88EC-DC69F8632F91}" dt="2022-09-05T18:33:53.972" v="1890" actId="478"/>
          <ac:spMkLst>
            <pc:docMk/>
            <pc:sldMk cId="3047288212" sldId="266"/>
            <ac:spMk id="2" creationId="{54F44289-2CE5-D69A-10F9-91D8FAC1A5BE}"/>
          </ac:spMkLst>
        </pc:spChg>
        <pc:spChg chg="add mod">
          <ac:chgData name="Noor Anwar Ali" userId="44dfebe52bc59f2c" providerId="LiveId" clId="{1BBB70B2-8067-4082-88EC-DC69F8632F91}" dt="2022-09-05T18:34:05.164" v="1892" actId="1076"/>
          <ac:spMkLst>
            <pc:docMk/>
            <pc:sldMk cId="3047288212" sldId="266"/>
            <ac:spMk id="4" creationId="{95FE248A-46BB-9122-72A4-6C3E0DF13CDF}"/>
          </ac:spMkLst>
        </pc:spChg>
      </pc:sldChg>
      <pc:sldChg chg="addSp delSp modSp add mod ord">
        <pc:chgData name="Noor Anwar Ali" userId="44dfebe52bc59f2c" providerId="LiveId" clId="{1BBB70B2-8067-4082-88EC-DC69F8632F91}" dt="2022-09-05T18:57:12.993" v="2508"/>
        <pc:sldMkLst>
          <pc:docMk/>
          <pc:sldMk cId="663536355" sldId="267"/>
        </pc:sldMkLst>
        <pc:spChg chg="mod">
          <ac:chgData name="Noor Anwar Ali" userId="44dfebe52bc59f2c" providerId="LiveId" clId="{1BBB70B2-8067-4082-88EC-DC69F8632F91}" dt="2022-09-05T18:57:12.993" v="2508"/>
          <ac:spMkLst>
            <pc:docMk/>
            <pc:sldMk cId="663536355" sldId="267"/>
            <ac:spMk id="2" creationId="{4FF26795-5FB5-F1C9-DA6A-7384B76F7A5A}"/>
          </ac:spMkLst>
        </pc:spChg>
        <pc:picChg chg="del">
          <ac:chgData name="Noor Anwar Ali" userId="44dfebe52bc59f2c" providerId="LiveId" clId="{1BBB70B2-8067-4082-88EC-DC69F8632F91}" dt="2022-09-05T18:36:05.175" v="1971" actId="478"/>
          <ac:picMkLst>
            <pc:docMk/>
            <pc:sldMk cId="663536355" sldId="267"/>
            <ac:picMk id="4" creationId="{71851AFC-6814-9BB1-918F-789F0ACD87E0}"/>
          </ac:picMkLst>
        </pc:picChg>
        <pc:picChg chg="add mod">
          <ac:chgData name="Noor Anwar Ali" userId="44dfebe52bc59f2c" providerId="LiveId" clId="{1BBB70B2-8067-4082-88EC-DC69F8632F91}" dt="2022-09-05T18:37:30.575" v="1973" actId="1076"/>
          <ac:picMkLst>
            <pc:docMk/>
            <pc:sldMk cId="663536355" sldId="267"/>
            <ac:picMk id="5" creationId="{D1612894-D6CE-850B-7F3B-3629DF72C6B1}"/>
          </ac:picMkLst>
        </pc:picChg>
      </pc:sldChg>
      <pc:sldChg chg="addSp new mod ord">
        <pc:chgData name="Noor Anwar Ali" userId="44dfebe52bc59f2c" providerId="LiveId" clId="{1BBB70B2-8067-4082-88EC-DC69F8632F91}" dt="2022-09-05T18:46:26.381" v="2208"/>
        <pc:sldMkLst>
          <pc:docMk/>
          <pc:sldMk cId="291448710" sldId="268"/>
        </pc:sldMkLst>
        <pc:picChg chg="add">
          <ac:chgData name="Noor Anwar Ali" userId="44dfebe52bc59f2c" providerId="LiveId" clId="{1BBB70B2-8067-4082-88EC-DC69F8632F91}" dt="2022-09-05T18:37:52.244" v="1975" actId="22"/>
          <ac:picMkLst>
            <pc:docMk/>
            <pc:sldMk cId="291448710" sldId="268"/>
            <ac:picMk id="3" creationId="{BA60BD2B-E0FA-064D-D006-99F054A183A9}"/>
          </ac:picMkLst>
        </pc:picChg>
      </pc:sldChg>
      <pc:sldChg chg="addSp delSp modSp add mod">
        <pc:chgData name="Noor Anwar Ali" userId="44dfebe52bc59f2c" providerId="LiveId" clId="{1BBB70B2-8067-4082-88EC-DC69F8632F91}" dt="2022-09-05T18:57:12.993" v="2508"/>
        <pc:sldMkLst>
          <pc:docMk/>
          <pc:sldMk cId="1903953205" sldId="269"/>
        </pc:sldMkLst>
        <pc:spChg chg="mod">
          <ac:chgData name="Noor Anwar Ali" userId="44dfebe52bc59f2c" providerId="LiveId" clId="{1BBB70B2-8067-4082-88EC-DC69F8632F91}" dt="2022-09-05T18:57:12.993" v="2508"/>
          <ac:spMkLst>
            <pc:docMk/>
            <pc:sldMk cId="1903953205" sldId="269"/>
            <ac:spMk id="2" creationId="{4FF26795-5FB5-F1C9-DA6A-7384B76F7A5A}"/>
          </ac:spMkLst>
        </pc:spChg>
        <pc:picChg chg="add del mod">
          <ac:chgData name="Noor Anwar Ali" userId="44dfebe52bc59f2c" providerId="LiveId" clId="{1BBB70B2-8067-4082-88EC-DC69F8632F91}" dt="2022-09-05T18:41:16.974" v="2088" actId="478"/>
          <ac:picMkLst>
            <pc:docMk/>
            <pc:sldMk cId="1903953205" sldId="269"/>
            <ac:picMk id="4" creationId="{4642FA15-2BC8-FB69-D181-723B9D4CF332}"/>
          </ac:picMkLst>
        </pc:picChg>
        <pc:picChg chg="del mod">
          <ac:chgData name="Noor Anwar Ali" userId="44dfebe52bc59f2c" providerId="LiveId" clId="{1BBB70B2-8067-4082-88EC-DC69F8632F91}" dt="2022-09-05T18:39:32.126" v="2085" actId="478"/>
          <ac:picMkLst>
            <pc:docMk/>
            <pc:sldMk cId="1903953205" sldId="269"/>
            <ac:picMk id="5" creationId="{D1612894-D6CE-850B-7F3B-3629DF72C6B1}"/>
          </ac:picMkLst>
        </pc:picChg>
        <pc:picChg chg="add mod">
          <ac:chgData name="Noor Anwar Ali" userId="44dfebe52bc59f2c" providerId="LiveId" clId="{1BBB70B2-8067-4082-88EC-DC69F8632F91}" dt="2022-09-05T18:42:50.372" v="2091" actId="1076"/>
          <ac:picMkLst>
            <pc:docMk/>
            <pc:sldMk cId="1903953205" sldId="269"/>
            <ac:picMk id="7" creationId="{645DD42E-178B-93D3-B0DE-93AB4DBA406E}"/>
          </ac:picMkLst>
        </pc:picChg>
        <pc:picChg chg="add mod">
          <ac:chgData name="Noor Anwar Ali" userId="44dfebe52bc59f2c" providerId="LiveId" clId="{1BBB70B2-8067-4082-88EC-DC69F8632F91}" dt="2022-09-05T18:43:10.817" v="2093" actId="1076"/>
          <ac:picMkLst>
            <pc:docMk/>
            <pc:sldMk cId="1903953205" sldId="269"/>
            <ac:picMk id="9" creationId="{6F9B4B0D-6F2E-312F-A63A-CD6533F40F58}"/>
          </ac:picMkLst>
        </pc:picChg>
      </pc:sldChg>
      <pc:sldChg chg="addSp modSp new mod">
        <pc:chgData name="Noor Anwar Ali" userId="44dfebe52bc59f2c" providerId="LiveId" clId="{1BBB70B2-8067-4082-88EC-DC69F8632F91}" dt="2022-09-05T18:44:18.894" v="2102" actId="14100"/>
        <pc:sldMkLst>
          <pc:docMk/>
          <pc:sldMk cId="2491903363" sldId="270"/>
        </pc:sldMkLst>
        <pc:picChg chg="add mod">
          <ac:chgData name="Noor Anwar Ali" userId="44dfebe52bc59f2c" providerId="LiveId" clId="{1BBB70B2-8067-4082-88EC-DC69F8632F91}" dt="2022-09-05T18:43:52.679" v="2099" actId="14100"/>
          <ac:picMkLst>
            <pc:docMk/>
            <pc:sldMk cId="2491903363" sldId="270"/>
            <ac:picMk id="3" creationId="{0A7CDF0A-FF3B-9E4C-7ABD-5BC21E429CB4}"/>
          </ac:picMkLst>
        </pc:picChg>
        <pc:picChg chg="add mod">
          <ac:chgData name="Noor Anwar Ali" userId="44dfebe52bc59f2c" providerId="LiveId" clId="{1BBB70B2-8067-4082-88EC-DC69F8632F91}" dt="2022-09-05T18:44:18.894" v="2102" actId="14100"/>
          <ac:picMkLst>
            <pc:docMk/>
            <pc:sldMk cId="2491903363" sldId="270"/>
            <ac:picMk id="5" creationId="{6F252579-E040-004B-1ECE-84CF7D1037C7}"/>
          </ac:picMkLst>
        </pc:picChg>
      </pc:sldChg>
      <pc:sldChg chg="addSp modSp new mod">
        <pc:chgData name="Noor Anwar Ali" userId="44dfebe52bc59f2c" providerId="LiveId" clId="{1BBB70B2-8067-4082-88EC-DC69F8632F91}" dt="2022-09-05T18:47:59.833" v="2218" actId="1076"/>
        <pc:sldMkLst>
          <pc:docMk/>
          <pc:sldMk cId="1314569133" sldId="271"/>
        </pc:sldMkLst>
        <pc:spChg chg="add mod">
          <ac:chgData name="Noor Anwar Ali" userId="44dfebe52bc59f2c" providerId="LiveId" clId="{1BBB70B2-8067-4082-88EC-DC69F8632F91}" dt="2022-09-05T18:46:18.211" v="2206" actId="14100"/>
          <ac:spMkLst>
            <pc:docMk/>
            <pc:sldMk cId="1314569133" sldId="271"/>
            <ac:spMk id="6" creationId="{B532A212-FD97-0B97-B14C-1822D4E0FB20}"/>
          </ac:spMkLst>
        </pc:spChg>
        <pc:picChg chg="add mod modCrop">
          <ac:chgData name="Noor Anwar Ali" userId="44dfebe52bc59f2c" providerId="LiveId" clId="{1BBB70B2-8067-4082-88EC-DC69F8632F91}" dt="2022-09-05T18:47:59.833" v="2218" actId="1076"/>
          <ac:picMkLst>
            <pc:docMk/>
            <pc:sldMk cId="1314569133" sldId="271"/>
            <ac:picMk id="3" creationId="{D32DE4A1-7698-8083-3C4C-A53C85368E0B}"/>
          </ac:picMkLst>
        </pc:picChg>
        <pc:picChg chg="add mod">
          <ac:chgData name="Noor Anwar Ali" userId="44dfebe52bc59f2c" providerId="LiveId" clId="{1BBB70B2-8067-4082-88EC-DC69F8632F91}" dt="2022-09-05T18:45:32.430" v="2109" actId="1076"/>
          <ac:picMkLst>
            <pc:docMk/>
            <pc:sldMk cId="1314569133" sldId="271"/>
            <ac:picMk id="5" creationId="{15159E5D-79E0-1A0C-8B9A-1DBB6237BAE3}"/>
          </ac:picMkLst>
        </pc:picChg>
      </pc:sldChg>
      <pc:sldChg chg="addSp modSp new mod">
        <pc:chgData name="Noor Anwar Ali" userId="44dfebe52bc59f2c" providerId="LiveId" clId="{1BBB70B2-8067-4082-88EC-DC69F8632F91}" dt="2022-09-05T18:47:32.743" v="2215" actId="14100"/>
        <pc:sldMkLst>
          <pc:docMk/>
          <pc:sldMk cId="3607443016" sldId="272"/>
        </pc:sldMkLst>
        <pc:picChg chg="add mod">
          <ac:chgData name="Noor Anwar Ali" userId="44dfebe52bc59f2c" providerId="LiveId" clId="{1BBB70B2-8067-4082-88EC-DC69F8632F91}" dt="2022-09-05T18:47:09.734" v="2212" actId="1076"/>
          <ac:picMkLst>
            <pc:docMk/>
            <pc:sldMk cId="3607443016" sldId="272"/>
            <ac:picMk id="3" creationId="{63DB67BD-EA6C-C78A-C170-6C13CFBFCC7A}"/>
          </ac:picMkLst>
        </pc:picChg>
        <pc:picChg chg="add mod">
          <ac:chgData name="Noor Anwar Ali" userId="44dfebe52bc59f2c" providerId="LiveId" clId="{1BBB70B2-8067-4082-88EC-DC69F8632F91}" dt="2022-09-05T18:47:32.743" v="2215" actId="14100"/>
          <ac:picMkLst>
            <pc:docMk/>
            <pc:sldMk cId="3607443016" sldId="272"/>
            <ac:picMk id="5" creationId="{BC7B7053-0416-3963-FD38-67115657B398}"/>
          </ac:picMkLst>
        </pc:picChg>
      </pc:sldChg>
      <pc:sldChg chg="modSp new del mod">
        <pc:chgData name="Noor Anwar Ali" userId="44dfebe52bc59f2c" providerId="LiveId" clId="{1BBB70B2-8067-4082-88EC-DC69F8632F91}" dt="2022-09-05T18:52:30.069" v="2299" actId="47"/>
        <pc:sldMkLst>
          <pc:docMk/>
          <pc:sldMk cId="3546005298" sldId="273"/>
        </pc:sldMkLst>
        <pc:spChg chg="mod">
          <ac:chgData name="Noor Anwar Ali" userId="44dfebe52bc59f2c" providerId="LiveId" clId="{1BBB70B2-8067-4082-88EC-DC69F8632F91}" dt="2022-09-05T18:49:26.930" v="2265" actId="20577"/>
          <ac:spMkLst>
            <pc:docMk/>
            <pc:sldMk cId="3546005298" sldId="273"/>
            <ac:spMk id="2" creationId="{617CECCF-0345-49E0-0444-0D93F4CA9FA8}"/>
          </ac:spMkLst>
        </pc:spChg>
      </pc:sldChg>
      <pc:sldChg chg="modSp new mod">
        <pc:chgData name="Noor Anwar Ali" userId="44dfebe52bc59f2c" providerId="LiveId" clId="{1BBB70B2-8067-4082-88EC-DC69F8632F91}" dt="2022-09-05T18:57:12.993" v="2508"/>
        <pc:sldMkLst>
          <pc:docMk/>
          <pc:sldMk cId="873703959" sldId="274"/>
        </pc:sldMkLst>
        <pc:spChg chg="mod">
          <ac:chgData name="Noor Anwar Ali" userId="44dfebe52bc59f2c" providerId="LiveId" clId="{1BBB70B2-8067-4082-88EC-DC69F8632F91}" dt="2022-09-05T18:57:12.993" v="2508"/>
          <ac:spMkLst>
            <pc:docMk/>
            <pc:sldMk cId="873703959" sldId="274"/>
            <ac:spMk id="2" creationId="{0DAD9B79-593C-68D3-C4D0-93782C915391}"/>
          </ac:spMkLst>
        </pc:spChg>
        <pc:spChg chg="mod">
          <ac:chgData name="Noor Anwar Ali" userId="44dfebe52bc59f2c" providerId="LiveId" clId="{1BBB70B2-8067-4082-88EC-DC69F8632F91}" dt="2022-09-05T18:57:12.993" v="2508"/>
          <ac:spMkLst>
            <pc:docMk/>
            <pc:sldMk cId="873703959" sldId="274"/>
            <ac:spMk id="3" creationId="{28620957-CC2C-CCE5-E67D-F153BA851754}"/>
          </ac:spMkLst>
        </pc:spChg>
      </pc:sldChg>
      <pc:sldChg chg="new del">
        <pc:chgData name="Noor Anwar Ali" userId="44dfebe52bc59f2c" providerId="LiveId" clId="{1BBB70B2-8067-4082-88EC-DC69F8632F91}" dt="2022-09-05T18:52:18.604" v="2297" actId="47"/>
        <pc:sldMkLst>
          <pc:docMk/>
          <pc:sldMk cId="2611426904" sldId="274"/>
        </pc:sldMkLst>
      </pc:sldChg>
      <pc:sldChg chg="addSp delSp modSp new mod">
        <pc:chgData name="Noor Anwar Ali" userId="44dfebe52bc59f2c" providerId="LiveId" clId="{1BBB70B2-8067-4082-88EC-DC69F8632F91}" dt="2022-09-13T14:50:14.962" v="3580" actId="20577"/>
        <pc:sldMkLst>
          <pc:docMk/>
          <pc:sldMk cId="3592891904" sldId="275"/>
        </pc:sldMkLst>
        <pc:spChg chg="mod">
          <ac:chgData name="Noor Anwar Ali" userId="44dfebe52bc59f2c" providerId="LiveId" clId="{1BBB70B2-8067-4082-88EC-DC69F8632F91}" dt="2022-09-05T19:02:36.613" v="2567" actId="20577"/>
          <ac:spMkLst>
            <pc:docMk/>
            <pc:sldMk cId="3592891904" sldId="275"/>
            <ac:spMk id="2" creationId="{705B674D-1650-3FBA-6062-E93E77232ED2}"/>
          </ac:spMkLst>
        </pc:spChg>
        <pc:spChg chg="mod">
          <ac:chgData name="Noor Anwar Ali" userId="44dfebe52bc59f2c" providerId="LiveId" clId="{1BBB70B2-8067-4082-88EC-DC69F8632F91}" dt="2022-09-13T14:50:14.962" v="3580" actId="20577"/>
          <ac:spMkLst>
            <pc:docMk/>
            <pc:sldMk cId="3592891904" sldId="275"/>
            <ac:spMk id="3" creationId="{16621442-EA66-9292-BE79-88822CFBCDFD}"/>
          </ac:spMkLst>
        </pc:spChg>
        <pc:spChg chg="add del mod">
          <ac:chgData name="Noor Anwar Ali" userId="44dfebe52bc59f2c" providerId="LiveId" clId="{1BBB70B2-8067-4082-88EC-DC69F8632F91}" dt="2022-09-05T19:15:50.235" v="3044"/>
          <ac:spMkLst>
            <pc:docMk/>
            <pc:sldMk cId="3592891904" sldId="275"/>
            <ac:spMk id="4" creationId="{060FF60B-122D-4A19-B54C-2C8A1FBB054A}"/>
          </ac:spMkLst>
        </pc:spChg>
      </pc:sldChg>
      <pc:sldChg chg="add">
        <pc:chgData name="Noor Anwar Ali" userId="44dfebe52bc59f2c" providerId="LiveId" clId="{1BBB70B2-8067-4082-88EC-DC69F8632F91}" dt="2022-09-13T14:03:07.225" v="3227"/>
        <pc:sldMkLst>
          <pc:docMk/>
          <pc:sldMk cId="3094334500" sldId="276"/>
        </pc:sldMkLst>
      </pc:sldChg>
      <pc:sldChg chg="add">
        <pc:chgData name="Noor Anwar Ali" userId="44dfebe52bc59f2c" providerId="LiveId" clId="{1BBB70B2-8067-4082-88EC-DC69F8632F91}" dt="2022-09-13T14:03:13.108" v="3228"/>
        <pc:sldMkLst>
          <pc:docMk/>
          <pc:sldMk cId="2342506278"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50A1-80FC-B879-68E6-24985B6AB1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5311D-793A-B81A-FC64-689FD1E47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8DAF0-2CB4-69CC-5080-7BCA3A94799E}"/>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DB58A791-BE45-744C-B0AF-C805FB454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D7C69-1E89-79A3-0B64-BF167E02A36B}"/>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295509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1DDA-BEF4-7865-6F1C-007B270AA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03DC7-DD25-AEDE-0EDF-E00D9B1CF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861C3-E38F-E215-BC45-4B928409CDF6}"/>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0E01F887-5C1E-D2CD-8F8E-40205B9C8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3B19F-C5F4-2C23-B9B9-5C275A6D36D8}"/>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216416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5222E-4275-0262-6417-11C4058027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AF6E0-A5EA-24D5-4A8D-6B0855344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3CC4C-A113-CD38-50FE-E20347E8E2BC}"/>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B7A24F2C-035E-2300-A8CE-56C34EB32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F665F-23B6-4CB1-86A7-D266E5C7158D}"/>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232965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327B-1015-4FC8-BAE2-569E0B9E0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C0880-B5C8-D22C-634F-37722953B1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CD080-57E9-5E48-DABB-9A52239C15D5}"/>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5E925515-8DF9-C28A-57BB-D87AD1E92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DBD95-6663-C499-9582-2226691C21BE}"/>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2647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F42F-3985-285B-DD99-185546029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67003A-CC6F-DC78-B09D-8FD67006D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A6963-A867-85A6-E020-B12E8752A402}"/>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3C71D8D3-2BC0-55E8-ED00-0C9072766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22943-746D-0C08-E44F-E2248F78B75C}"/>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58645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FF7-8066-C533-6442-CB0038D44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44F98-3B29-ADA3-F53D-0B1D42640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29633E-1B67-0304-8E4B-697A617BC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98630-F753-9140-37C2-6A5A6A0E940D}"/>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6" name="Footer Placeholder 5">
            <a:extLst>
              <a:ext uri="{FF2B5EF4-FFF2-40B4-BE49-F238E27FC236}">
                <a16:creationId xmlns:a16="http://schemas.microsoft.com/office/drawing/2014/main" id="{109A64E9-26D3-4CBC-3CA5-BBC151709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22921-C4A5-7725-D457-26A1F74B6965}"/>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416467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EB83-00DB-B6E7-1C28-72F2A00CB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71130E-C123-AC3B-1FF4-DD8884B2E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1772E-8CBB-63FB-2748-942B59593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CEC9D8-9A55-F9AD-FA9D-61EA74E2D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B2E57-FD90-E014-FD68-8725E616A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5C021-2668-F099-EAA2-6392F1BEE303}"/>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8" name="Footer Placeholder 7">
            <a:extLst>
              <a:ext uri="{FF2B5EF4-FFF2-40B4-BE49-F238E27FC236}">
                <a16:creationId xmlns:a16="http://schemas.microsoft.com/office/drawing/2014/main" id="{C928F05E-FF2B-E8FA-F193-5587426DB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56968-94C4-2750-7723-4EDAA19960ED}"/>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20279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FD43-954E-D111-AE8C-6311818A3F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9C62D3-7960-476C-AD09-237B5279B3A4}"/>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4" name="Footer Placeholder 3">
            <a:extLst>
              <a:ext uri="{FF2B5EF4-FFF2-40B4-BE49-F238E27FC236}">
                <a16:creationId xmlns:a16="http://schemas.microsoft.com/office/drawing/2014/main" id="{F66C49E2-6BA6-D843-1567-2FF479101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2FAD2-05CE-87BA-D074-6871B576C34C}"/>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79981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B0932-E7F3-146A-DCF1-99D8E913ECFD}"/>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3" name="Footer Placeholder 2">
            <a:extLst>
              <a:ext uri="{FF2B5EF4-FFF2-40B4-BE49-F238E27FC236}">
                <a16:creationId xmlns:a16="http://schemas.microsoft.com/office/drawing/2014/main" id="{514F726C-B93F-69EC-522B-3D0EDFB1CC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20CA5-8D3A-5A09-D29C-65C39A1AED63}"/>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175683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DDBE-5EA9-2AB6-790C-55446881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16145-C9A4-39B4-A47F-B4F0DF478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16F8EE-C1BE-2823-388E-19ACDBB15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64CDB-3C43-F854-914A-47BF92A1D631}"/>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6" name="Footer Placeholder 5">
            <a:extLst>
              <a:ext uri="{FF2B5EF4-FFF2-40B4-BE49-F238E27FC236}">
                <a16:creationId xmlns:a16="http://schemas.microsoft.com/office/drawing/2014/main" id="{508731C3-6881-DC46-9D73-75347178A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0774E-CF4E-874C-DE8B-B4760A3C5301}"/>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338071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966A-1377-1401-29A4-54A77E306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5FAF0-7878-9A46-8F93-B2F0F9511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9057A-3917-A61E-FC9E-C332B0F1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A5029-E693-B7D2-0B34-40635611E5AE}"/>
              </a:ext>
            </a:extLst>
          </p:cNvPr>
          <p:cNvSpPr>
            <a:spLocks noGrp="1"/>
          </p:cNvSpPr>
          <p:nvPr>
            <p:ph type="dt" sz="half" idx="10"/>
          </p:nvPr>
        </p:nvSpPr>
        <p:spPr/>
        <p:txBody>
          <a:bodyPr/>
          <a:lstStyle/>
          <a:p>
            <a:fld id="{19E47319-5954-4301-A452-D91D660C153E}" type="datetimeFigureOut">
              <a:rPr lang="en-US" smtClean="0"/>
              <a:t>9/13/2022</a:t>
            </a:fld>
            <a:endParaRPr lang="en-US"/>
          </a:p>
        </p:txBody>
      </p:sp>
      <p:sp>
        <p:nvSpPr>
          <p:cNvPr id="6" name="Footer Placeholder 5">
            <a:extLst>
              <a:ext uri="{FF2B5EF4-FFF2-40B4-BE49-F238E27FC236}">
                <a16:creationId xmlns:a16="http://schemas.microsoft.com/office/drawing/2014/main" id="{0CB35720-8C73-C4AA-C65F-35B625AFF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BFECC-1151-ACC2-E836-825759AC46AC}"/>
              </a:ext>
            </a:extLst>
          </p:cNvPr>
          <p:cNvSpPr>
            <a:spLocks noGrp="1"/>
          </p:cNvSpPr>
          <p:nvPr>
            <p:ph type="sldNum" sz="quarter" idx="12"/>
          </p:nvPr>
        </p:nvSpPr>
        <p:spPr/>
        <p:txBody>
          <a:bodyPr/>
          <a:lstStyle/>
          <a:p>
            <a:fld id="{771715CD-A955-4C68-BE27-5B53988FCFBE}" type="slidenum">
              <a:rPr lang="en-US" smtClean="0"/>
              <a:t>‹#›</a:t>
            </a:fld>
            <a:endParaRPr lang="en-US"/>
          </a:p>
        </p:txBody>
      </p:sp>
    </p:spTree>
    <p:extLst>
      <p:ext uri="{BB962C8B-B14F-4D97-AF65-F5344CB8AC3E}">
        <p14:creationId xmlns:p14="http://schemas.microsoft.com/office/powerpoint/2010/main" val="327135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82FDF-27C7-9D8C-8AF8-EA822D741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1BA0C-EEFA-87DE-23C6-D005E7BB0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90757-473F-4E8E-7723-E0F57AC21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47319-5954-4301-A452-D91D660C153E}" type="datetimeFigureOut">
              <a:rPr lang="en-US" smtClean="0"/>
              <a:t>9/13/2022</a:t>
            </a:fld>
            <a:endParaRPr lang="en-US"/>
          </a:p>
        </p:txBody>
      </p:sp>
      <p:sp>
        <p:nvSpPr>
          <p:cNvPr id="5" name="Footer Placeholder 4">
            <a:extLst>
              <a:ext uri="{FF2B5EF4-FFF2-40B4-BE49-F238E27FC236}">
                <a16:creationId xmlns:a16="http://schemas.microsoft.com/office/drawing/2014/main" id="{9A518794-511E-02E2-3BC3-8F6CE68E1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EB5C41-B01B-44E0-5E58-A637F4B4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715CD-A955-4C68-BE27-5B53988FCFBE}" type="slidenum">
              <a:rPr lang="en-US" smtClean="0"/>
              <a:t>‹#›</a:t>
            </a:fld>
            <a:endParaRPr lang="en-US"/>
          </a:p>
        </p:txBody>
      </p:sp>
    </p:spTree>
    <p:extLst>
      <p:ext uri="{BB962C8B-B14F-4D97-AF65-F5344CB8AC3E}">
        <p14:creationId xmlns:p14="http://schemas.microsoft.com/office/powerpoint/2010/main" val="33189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Tidyverse - Introduction to R">
            <a:extLst>
              <a:ext uri="{FF2B5EF4-FFF2-40B4-BE49-F238E27FC236}">
                <a16:creationId xmlns:a16="http://schemas.microsoft.com/office/drawing/2014/main" id="{FFDB2EE0-8AA6-899F-026E-4D59C8C2C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488" y="0"/>
            <a:ext cx="7121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FE6EB5-E587-DE57-9F12-451463AD2D82}"/>
              </a:ext>
            </a:extLst>
          </p:cNvPr>
          <p:cNvSpPr>
            <a:spLocks noGrp="1"/>
          </p:cNvSpPr>
          <p:nvPr>
            <p:ph type="ctrTitle"/>
          </p:nvPr>
        </p:nvSpPr>
        <p:spPr>
          <a:xfrm>
            <a:off x="-2066100" y="231615"/>
            <a:ext cx="9144000" cy="2907179"/>
          </a:xfrm>
        </p:spPr>
        <p:txBody>
          <a:bodyPr>
            <a:normAutofit/>
          </a:bodyPr>
          <a:lstStyle/>
          <a:p>
            <a:r>
              <a:rPr lang="en-US" dirty="0"/>
              <a:t>Math Camp </a:t>
            </a:r>
            <a:br>
              <a:rPr lang="en-US" dirty="0"/>
            </a:br>
            <a:r>
              <a:rPr lang="en-US" sz="4800" dirty="0"/>
              <a:t>2022</a:t>
            </a:r>
            <a:br>
              <a:rPr lang="en-US" sz="4800" dirty="0"/>
            </a:br>
            <a:r>
              <a:rPr lang="en-US" sz="4800" dirty="0"/>
              <a:t>Day 4</a:t>
            </a:r>
            <a:endParaRPr lang="en-US" dirty="0"/>
          </a:p>
        </p:txBody>
      </p:sp>
      <p:sp>
        <p:nvSpPr>
          <p:cNvPr id="3" name="Subtitle 2">
            <a:extLst>
              <a:ext uri="{FF2B5EF4-FFF2-40B4-BE49-F238E27FC236}">
                <a16:creationId xmlns:a16="http://schemas.microsoft.com/office/drawing/2014/main" id="{5F083D3A-3480-6E46-A5D4-598AA25CDEFA}"/>
              </a:ext>
            </a:extLst>
          </p:cNvPr>
          <p:cNvSpPr>
            <a:spLocks noGrp="1"/>
          </p:cNvSpPr>
          <p:nvPr>
            <p:ph type="subTitle" idx="1"/>
          </p:nvPr>
        </p:nvSpPr>
        <p:spPr>
          <a:xfrm>
            <a:off x="567230" y="4926499"/>
            <a:ext cx="3877339" cy="580410"/>
          </a:xfrm>
        </p:spPr>
        <p:txBody>
          <a:bodyPr>
            <a:normAutofit/>
          </a:bodyPr>
          <a:lstStyle/>
          <a:p>
            <a:r>
              <a:rPr lang="en-US" sz="2800" dirty="0"/>
              <a:t>Introduction to </a:t>
            </a:r>
            <a:r>
              <a:rPr lang="en-US" sz="2800" dirty="0" err="1"/>
              <a:t>tidyverse</a:t>
            </a:r>
            <a:r>
              <a:rPr lang="en-US" sz="2800" dirty="0"/>
              <a:t> </a:t>
            </a:r>
          </a:p>
        </p:txBody>
      </p:sp>
    </p:spTree>
    <p:extLst>
      <p:ext uri="{BB962C8B-B14F-4D97-AF65-F5344CB8AC3E}">
        <p14:creationId xmlns:p14="http://schemas.microsoft.com/office/powerpoint/2010/main" val="266578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6795-5FB5-F1C9-DA6A-7384B76F7A5A}"/>
              </a:ext>
            </a:extLst>
          </p:cNvPr>
          <p:cNvSpPr>
            <a:spLocks noGrp="1"/>
          </p:cNvSpPr>
          <p:nvPr>
            <p:ph type="title"/>
          </p:nvPr>
        </p:nvSpPr>
        <p:spPr/>
        <p:txBody>
          <a:bodyPr>
            <a:noAutofit/>
          </a:bodyPr>
          <a:lstStyle/>
          <a:p>
            <a:r>
              <a:rPr lang="en-US" sz="3200" b="1" dirty="0" err="1">
                <a:solidFill>
                  <a:schemeClr val="accent2">
                    <a:lumMod val="75000"/>
                  </a:schemeClr>
                </a:solidFill>
                <a:latin typeface="Agency FB" panose="020B0503020202020204" pitchFamily="34" charset="0"/>
              </a:rPr>
              <a:t>group_by</a:t>
            </a:r>
            <a:r>
              <a:rPr lang="en-US" sz="3200" dirty="0"/>
              <a:t>: group data by one or more variables </a:t>
            </a:r>
            <a:br>
              <a:rPr lang="en-US" sz="3200" dirty="0"/>
            </a:br>
            <a:br>
              <a:rPr lang="en-US" sz="3200" dirty="0"/>
            </a:br>
            <a:r>
              <a:rPr lang="en-US" sz="3200" dirty="0"/>
              <a:t>often used in combination with </a:t>
            </a:r>
            <a:r>
              <a:rPr lang="en-US" sz="3200" b="1" dirty="0">
                <a:solidFill>
                  <a:schemeClr val="accent2">
                    <a:lumMod val="75000"/>
                  </a:schemeClr>
                </a:solidFill>
                <a:latin typeface="Agency FB" panose="020B0503020202020204" pitchFamily="34" charset="0"/>
              </a:rPr>
              <a:t>summarize</a:t>
            </a:r>
            <a:br>
              <a:rPr lang="en-US" sz="3200" dirty="0"/>
            </a:br>
            <a:endParaRPr lang="en-US" sz="3200" dirty="0"/>
          </a:p>
        </p:txBody>
      </p:sp>
      <p:pic>
        <p:nvPicPr>
          <p:cNvPr id="7" name="Picture 6">
            <a:extLst>
              <a:ext uri="{FF2B5EF4-FFF2-40B4-BE49-F238E27FC236}">
                <a16:creationId xmlns:a16="http://schemas.microsoft.com/office/drawing/2014/main" id="{645DD42E-178B-93D3-B0DE-93AB4DBA406E}"/>
              </a:ext>
            </a:extLst>
          </p:cNvPr>
          <p:cNvPicPr>
            <a:picLocks noChangeAspect="1"/>
          </p:cNvPicPr>
          <p:nvPr/>
        </p:nvPicPr>
        <p:blipFill>
          <a:blip r:embed="rId2"/>
          <a:stretch>
            <a:fillRect/>
          </a:stretch>
        </p:blipFill>
        <p:spPr>
          <a:xfrm>
            <a:off x="838200" y="1905000"/>
            <a:ext cx="9963150" cy="1524000"/>
          </a:xfrm>
          <a:prstGeom prst="rect">
            <a:avLst/>
          </a:prstGeom>
        </p:spPr>
      </p:pic>
      <p:pic>
        <p:nvPicPr>
          <p:cNvPr id="9" name="Picture 8">
            <a:extLst>
              <a:ext uri="{FF2B5EF4-FFF2-40B4-BE49-F238E27FC236}">
                <a16:creationId xmlns:a16="http://schemas.microsoft.com/office/drawing/2014/main" id="{6F9B4B0D-6F2E-312F-A63A-CD6533F40F58}"/>
              </a:ext>
            </a:extLst>
          </p:cNvPr>
          <p:cNvPicPr>
            <a:picLocks noChangeAspect="1"/>
          </p:cNvPicPr>
          <p:nvPr/>
        </p:nvPicPr>
        <p:blipFill>
          <a:blip r:embed="rId3"/>
          <a:stretch>
            <a:fillRect/>
          </a:stretch>
        </p:blipFill>
        <p:spPr>
          <a:xfrm>
            <a:off x="2890891" y="3985570"/>
            <a:ext cx="6019800" cy="1743075"/>
          </a:xfrm>
          <a:prstGeom prst="rect">
            <a:avLst/>
          </a:prstGeom>
        </p:spPr>
      </p:pic>
    </p:spTree>
    <p:extLst>
      <p:ext uri="{BB962C8B-B14F-4D97-AF65-F5344CB8AC3E}">
        <p14:creationId xmlns:p14="http://schemas.microsoft.com/office/powerpoint/2010/main" val="190395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7CDF0A-FF3B-9E4C-7ABD-5BC21E429CB4}"/>
              </a:ext>
            </a:extLst>
          </p:cNvPr>
          <p:cNvPicPr>
            <a:picLocks noChangeAspect="1"/>
          </p:cNvPicPr>
          <p:nvPr/>
        </p:nvPicPr>
        <p:blipFill>
          <a:blip r:embed="rId2"/>
          <a:stretch>
            <a:fillRect/>
          </a:stretch>
        </p:blipFill>
        <p:spPr>
          <a:xfrm>
            <a:off x="79998" y="994880"/>
            <a:ext cx="12002411" cy="1291326"/>
          </a:xfrm>
          <a:prstGeom prst="rect">
            <a:avLst/>
          </a:prstGeom>
        </p:spPr>
      </p:pic>
      <p:pic>
        <p:nvPicPr>
          <p:cNvPr id="5" name="Picture 4">
            <a:extLst>
              <a:ext uri="{FF2B5EF4-FFF2-40B4-BE49-F238E27FC236}">
                <a16:creationId xmlns:a16="http://schemas.microsoft.com/office/drawing/2014/main" id="{6F252579-E040-004B-1ECE-84CF7D1037C7}"/>
              </a:ext>
            </a:extLst>
          </p:cNvPr>
          <p:cNvPicPr>
            <a:picLocks noChangeAspect="1"/>
          </p:cNvPicPr>
          <p:nvPr/>
        </p:nvPicPr>
        <p:blipFill>
          <a:blip r:embed="rId3"/>
          <a:stretch>
            <a:fillRect/>
          </a:stretch>
        </p:blipFill>
        <p:spPr>
          <a:xfrm>
            <a:off x="1484348" y="2765621"/>
            <a:ext cx="9710412" cy="2926262"/>
          </a:xfrm>
          <a:prstGeom prst="rect">
            <a:avLst/>
          </a:prstGeom>
        </p:spPr>
      </p:pic>
    </p:spTree>
    <p:extLst>
      <p:ext uri="{BB962C8B-B14F-4D97-AF65-F5344CB8AC3E}">
        <p14:creationId xmlns:p14="http://schemas.microsoft.com/office/powerpoint/2010/main" val="249190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DE4A1-7698-8083-3C4C-A53C85368E0B}"/>
              </a:ext>
            </a:extLst>
          </p:cNvPr>
          <p:cNvPicPr>
            <a:picLocks noChangeAspect="1"/>
          </p:cNvPicPr>
          <p:nvPr/>
        </p:nvPicPr>
        <p:blipFill rotWithShape="1">
          <a:blip r:embed="rId2"/>
          <a:srcRect r="13289"/>
          <a:stretch/>
        </p:blipFill>
        <p:spPr>
          <a:xfrm>
            <a:off x="600075" y="1438382"/>
            <a:ext cx="10991850" cy="1235467"/>
          </a:xfrm>
          <a:prstGeom prst="rect">
            <a:avLst/>
          </a:prstGeom>
        </p:spPr>
      </p:pic>
      <p:pic>
        <p:nvPicPr>
          <p:cNvPr id="5" name="Picture 4">
            <a:extLst>
              <a:ext uri="{FF2B5EF4-FFF2-40B4-BE49-F238E27FC236}">
                <a16:creationId xmlns:a16="http://schemas.microsoft.com/office/drawing/2014/main" id="{15159E5D-79E0-1A0C-8B9A-1DBB6237BAE3}"/>
              </a:ext>
            </a:extLst>
          </p:cNvPr>
          <p:cNvPicPr>
            <a:picLocks noChangeAspect="1"/>
          </p:cNvPicPr>
          <p:nvPr/>
        </p:nvPicPr>
        <p:blipFill>
          <a:blip r:embed="rId3"/>
          <a:stretch>
            <a:fillRect/>
          </a:stretch>
        </p:blipFill>
        <p:spPr>
          <a:xfrm>
            <a:off x="1200150" y="3098300"/>
            <a:ext cx="9791700" cy="3086100"/>
          </a:xfrm>
          <a:prstGeom prst="rect">
            <a:avLst/>
          </a:prstGeom>
        </p:spPr>
      </p:pic>
      <p:sp>
        <p:nvSpPr>
          <p:cNvPr id="6" name="Title 1">
            <a:extLst>
              <a:ext uri="{FF2B5EF4-FFF2-40B4-BE49-F238E27FC236}">
                <a16:creationId xmlns:a16="http://schemas.microsoft.com/office/drawing/2014/main" id="{B532A212-FD97-0B97-B14C-1822D4E0FB20}"/>
              </a:ext>
            </a:extLst>
          </p:cNvPr>
          <p:cNvSpPr txBox="1">
            <a:spLocks/>
          </p:cNvSpPr>
          <p:nvPr/>
        </p:nvSpPr>
        <p:spPr>
          <a:xfrm>
            <a:off x="441789" y="365125"/>
            <a:ext cx="10912011"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Use commas to group by more than one variable and summarize more than one stat</a:t>
            </a:r>
            <a:br>
              <a:rPr lang="en-US" sz="3200" dirty="0"/>
            </a:br>
            <a:endParaRPr lang="en-US" sz="3200" dirty="0"/>
          </a:p>
        </p:txBody>
      </p:sp>
    </p:spTree>
    <p:extLst>
      <p:ext uri="{BB962C8B-B14F-4D97-AF65-F5344CB8AC3E}">
        <p14:creationId xmlns:p14="http://schemas.microsoft.com/office/powerpoint/2010/main" val="131456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B67BD-EA6C-C78A-C170-6C13CFBFCC7A}"/>
              </a:ext>
            </a:extLst>
          </p:cNvPr>
          <p:cNvPicPr>
            <a:picLocks noChangeAspect="1"/>
          </p:cNvPicPr>
          <p:nvPr/>
        </p:nvPicPr>
        <p:blipFill>
          <a:blip r:embed="rId2"/>
          <a:stretch>
            <a:fillRect/>
          </a:stretch>
        </p:blipFill>
        <p:spPr>
          <a:xfrm>
            <a:off x="533935" y="1387012"/>
            <a:ext cx="11382370" cy="1138237"/>
          </a:xfrm>
          <a:prstGeom prst="rect">
            <a:avLst/>
          </a:prstGeom>
        </p:spPr>
      </p:pic>
      <p:pic>
        <p:nvPicPr>
          <p:cNvPr id="5" name="Picture 4">
            <a:extLst>
              <a:ext uri="{FF2B5EF4-FFF2-40B4-BE49-F238E27FC236}">
                <a16:creationId xmlns:a16="http://schemas.microsoft.com/office/drawing/2014/main" id="{BC7B7053-0416-3963-FD38-67115657B398}"/>
              </a:ext>
            </a:extLst>
          </p:cNvPr>
          <p:cNvPicPr>
            <a:picLocks noChangeAspect="1"/>
          </p:cNvPicPr>
          <p:nvPr/>
        </p:nvPicPr>
        <p:blipFill>
          <a:blip r:embed="rId3"/>
          <a:stretch>
            <a:fillRect/>
          </a:stretch>
        </p:blipFill>
        <p:spPr>
          <a:xfrm>
            <a:off x="960099" y="3082248"/>
            <a:ext cx="10989470" cy="2947078"/>
          </a:xfrm>
          <a:prstGeom prst="rect">
            <a:avLst/>
          </a:prstGeom>
        </p:spPr>
      </p:pic>
    </p:spTree>
    <p:extLst>
      <p:ext uri="{BB962C8B-B14F-4D97-AF65-F5344CB8AC3E}">
        <p14:creationId xmlns:p14="http://schemas.microsoft.com/office/powerpoint/2010/main" val="360744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9B79-593C-68D3-C4D0-93782C915391}"/>
              </a:ext>
            </a:extLst>
          </p:cNvPr>
          <p:cNvSpPr>
            <a:spLocks noGrp="1"/>
          </p:cNvSpPr>
          <p:nvPr>
            <p:ph type="title"/>
          </p:nvPr>
        </p:nvSpPr>
        <p:spPr/>
        <p:txBody>
          <a:bodyPr/>
          <a:lstStyle/>
          <a:p>
            <a:r>
              <a:rPr lang="en-US" dirty="0"/>
              <a:t>Merging data with </a:t>
            </a:r>
            <a:r>
              <a:rPr lang="en-US" dirty="0" err="1"/>
              <a:t>dplyr</a:t>
            </a:r>
            <a:endParaRPr lang="en-US" dirty="0"/>
          </a:p>
        </p:txBody>
      </p:sp>
      <p:sp>
        <p:nvSpPr>
          <p:cNvPr id="3" name="Content Placeholder 2">
            <a:extLst>
              <a:ext uri="{FF2B5EF4-FFF2-40B4-BE49-F238E27FC236}">
                <a16:creationId xmlns:a16="http://schemas.microsoft.com/office/drawing/2014/main" id="{28620957-CC2C-CCE5-E67D-F153BA851754}"/>
              </a:ext>
            </a:extLst>
          </p:cNvPr>
          <p:cNvSpPr>
            <a:spLocks noGrp="1"/>
          </p:cNvSpPr>
          <p:nvPr>
            <p:ph idx="1"/>
          </p:nvPr>
        </p:nvSpPr>
        <p:spPr/>
        <p:txBody>
          <a:bodyPr>
            <a:normAutofit lnSpcReduction="10000"/>
          </a:bodyPr>
          <a:lstStyle/>
          <a:p>
            <a:pPr marL="0" indent="0">
              <a:buNone/>
            </a:pPr>
            <a:r>
              <a:rPr lang="en-US" dirty="0"/>
              <a:t>MUTATING JOINS</a:t>
            </a:r>
          </a:p>
          <a:p>
            <a:r>
              <a:rPr lang="en-US" dirty="0"/>
              <a:t>Inner join</a:t>
            </a:r>
          </a:p>
          <a:p>
            <a:r>
              <a:rPr lang="en-US" dirty="0"/>
              <a:t>Left join</a:t>
            </a:r>
          </a:p>
          <a:p>
            <a:r>
              <a:rPr lang="en-US" dirty="0"/>
              <a:t>Right join</a:t>
            </a:r>
          </a:p>
          <a:p>
            <a:r>
              <a:rPr lang="en-US" dirty="0"/>
              <a:t>Full join</a:t>
            </a:r>
          </a:p>
          <a:p>
            <a:endParaRPr lang="en-US" dirty="0"/>
          </a:p>
          <a:p>
            <a:pPr marL="0" indent="0">
              <a:buNone/>
            </a:pPr>
            <a:r>
              <a:rPr lang="en-US" dirty="0"/>
              <a:t>FILTERING JOINS</a:t>
            </a:r>
          </a:p>
          <a:p>
            <a:r>
              <a:rPr lang="en-US" dirty="0"/>
              <a:t>Semi join </a:t>
            </a:r>
          </a:p>
          <a:p>
            <a:r>
              <a:rPr lang="en-US" dirty="0"/>
              <a:t>Anti join</a:t>
            </a:r>
          </a:p>
          <a:p>
            <a:endParaRPr lang="en-US" dirty="0"/>
          </a:p>
        </p:txBody>
      </p:sp>
    </p:spTree>
    <p:extLst>
      <p:ext uri="{BB962C8B-B14F-4D97-AF65-F5344CB8AC3E}">
        <p14:creationId xmlns:p14="http://schemas.microsoft.com/office/powerpoint/2010/main" val="87370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12504-41CA-93C9-5ADB-9E2D13BA167E}"/>
              </a:ext>
            </a:extLst>
          </p:cNvPr>
          <p:cNvPicPr>
            <a:picLocks noChangeAspect="1"/>
          </p:cNvPicPr>
          <p:nvPr/>
        </p:nvPicPr>
        <p:blipFill>
          <a:blip r:embed="rId2"/>
          <a:stretch>
            <a:fillRect/>
          </a:stretch>
        </p:blipFill>
        <p:spPr>
          <a:xfrm>
            <a:off x="846172" y="287676"/>
            <a:ext cx="10499656" cy="5910154"/>
          </a:xfrm>
          <a:prstGeom prst="rect">
            <a:avLst/>
          </a:prstGeom>
        </p:spPr>
      </p:pic>
      <p:sp>
        <p:nvSpPr>
          <p:cNvPr id="4" name="TextBox 3">
            <a:extLst>
              <a:ext uri="{FF2B5EF4-FFF2-40B4-BE49-F238E27FC236}">
                <a16:creationId xmlns:a16="http://schemas.microsoft.com/office/drawing/2014/main" id="{D3E3D802-058B-1A36-4C69-9313D0D1067E}"/>
              </a:ext>
            </a:extLst>
          </p:cNvPr>
          <p:cNvSpPr txBox="1"/>
          <p:nvPr/>
        </p:nvSpPr>
        <p:spPr>
          <a:xfrm>
            <a:off x="5640512" y="2753474"/>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9FBD429-B777-65F6-F3EE-37089F24B3C6}"/>
              </a:ext>
            </a:extLst>
          </p:cNvPr>
          <p:cNvSpPr txBox="1"/>
          <p:nvPr/>
        </p:nvSpPr>
        <p:spPr>
          <a:xfrm>
            <a:off x="339047" y="6431622"/>
            <a:ext cx="11513906" cy="307777"/>
          </a:xfrm>
          <a:prstGeom prst="rect">
            <a:avLst/>
          </a:prstGeom>
          <a:noFill/>
        </p:spPr>
        <p:txBody>
          <a:bodyPr wrap="square" rtlCol="0">
            <a:spAutoFit/>
          </a:bodyPr>
          <a:lstStyle/>
          <a:p>
            <a:r>
              <a:rPr lang="en-US" sz="1400" i="1" dirty="0"/>
              <a:t>Source: </a:t>
            </a:r>
            <a:r>
              <a:rPr lang="en-US" sz="1400" dirty="0"/>
              <a:t>Statistics Globe (https://statisticsglobe.com/r-dplyr-join-inner-left-right-full-semi-anti)</a:t>
            </a:r>
          </a:p>
        </p:txBody>
      </p:sp>
    </p:spTree>
    <p:extLst>
      <p:ext uri="{BB962C8B-B14F-4D97-AF65-F5344CB8AC3E}">
        <p14:creationId xmlns:p14="http://schemas.microsoft.com/office/powerpoint/2010/main" val="31407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DC4AD-0DD7-BCCA-2851-45F6E98E8B00}"/>
              </a:ext>
            </a:extLst>
          </p:cNvPr>
          <p:cNvSpPr>
            <a:spLocks noGrp="1"/>
          </p:cNvSpPr>
          <p:nvPr>
            <p:ph idx="1"/>
          </p:nvPr>
        </p:nvSpPr>
        <p:spPr>
          <a:xfrm>
            <a:off x="698643" y="230188"/>
            <a:ext cx="10655157" cy="6262687"/>
          </a:xfrm>
        </p:spPr>
        <p:txBody>
          <a:bodyPr>
            <a:normAutofit/>
          </a:bodyPr>
          <a:lstStyle/>
          <a:p>
            <a:r>
              <a:rPr lang="en-US" b="1" dirty="0" err="1">
                <a:solidFill>
                  <a:schemeClr val="accent2">
                    <a:lumMod val="75000"/>
                  </a:schemeClr>
                </a:solidFill>
                <a:latin typeface="Agency FB" panose="020B0503020202020204" pitchFamily="34" charset="0"/>
              </a:rPr>
              <a:t>inner_join</a:t>
            </a:r>
            <a:r>
              <a:rPr lang="en-US" dirty="0"/>
              <a:t>: merges the variables of both data frames, but retains only rows with a shared ID</a:t>
            </a:r>
          </a:p>
          <a:p>
            <a:endParaRPr lang="en-US" dirty="0"/>
          </a:p>
          <a:p>
            <a:endParaRPr lang="en-US" dirty="0"/>
          </a:p>
          <a:p>
            <a:r>
              <a:rPr lang="en-US" b="1" dirty="0" err="1">
                <a:solidFill>
                  <a:schemeClr val="accent2">
                    <a:lumMod val="75000"/>
                  </a:schemeClr>
                </a:solidFill>
                <a:latin typeface="Agency FB" panose="020B0503020202020204" pitchFamily="34" charset="0"/>
              </a:rPr>
              <a:t>left_join</a:t>
            </a:r>
            <a:r>
              <a:rPr lang="en-US" dirty="0"/>
              <a:t>:  returns all rows of the data frame put first in the function (x). Rows in x with no match in y will have NA values. If there are multiple matches between x and y, all matches will be returned</a:t>
            </a:r>
          </a:p>
          <a:p>
            <a:endParaRPr lang="en-US" dirty="0"/>
          </a:p>
          <a:p>
            <a:endParaRPr lang="en-US" dirty="0"/>
          </a:p>
          <a:p>
            <a:r>
              <a:rPr lang="en-US" b="1" dirty="0" err="1">
                <a:solidFill>
                  <a:schemeClr val="accent2">
                    <a:lumMod val="75000"/>
                  </a:schemeClr>
                </a:solidFill>
                <a:latin typeface="Agency FB" panose="020B0503020202020204" pitchFamily="34" charset="0"/>
              </a:rPr>
              <a:t>right_join</a:t>
            </a:r>
            <a:r>
              <a:rPr lang="en-US" dirty="0"/>
              <a:t>: returns all rows of the data frame put first in the function (y). Rows in y with no match in x will have NA values. If there are multiple matches between x and y, all matches will be returned</a:t>
            </a:r>
          </a:p>
          <a:p>
            <a:pPr marL="0" indent="0">
              <a:buNone/>
            </a:pPr>
            <a:endParaRPr lang="en-US" dirty="0"/>
          </a:p>
        </p:txBody>
      </p:sp>
      <p:graphicFrame>
        <p:nvGraphicFramePr>
          <p:cNvPr id="4" name="Table 3">
            <a:extLst>
              <a:ext uri="{FF2B5EF4-FFF2-40B4-BE49-F238E27FC236}">
                <a16:creationId xmlns:a16="http://schemas.microsoft.com/office/drawing/2014/main" id="{C15E3CA1-8B5D-2720-32D3-F58830FBB878}"/>
              </a:ext>
            </a:extLst>
          </p:cNvPr>
          <p:cNvGraphicFramePr>
            <a:graphicFrameLocks noGrp="1"/>
          </p:cNvGraphicFramePr>
          <p:nvPr>
            <p:extLst>
              <p:ext uri="{D42A27DB-BD31-4B8C-83A1-F6EECF244321}">
                <p14:modId xmlns:p14="http://schemas.microsoft.com/office/powerpoint/2010/main" val="65827506"/>
              </p:ext>
            </p:extLst>
          </p:nvPr>
        </p:nvGraphicFramePr>
        <p:xfrm>
          <a:off x="1094233" y="1380542"/>
          <a:ext cx="4722616" cy="365760"/>
        </p:xfrm>
        <a:graphic>
          <a:graphicData uri="http://schemas.openxmlformats.org/drawingml/2006/table">
            <a:tbl>
              <a:tblPr/>
              <a:tblGrid>
                <a:gridCol w="4722616">
                  <a:extLst>
                    <a:ext uri="{9D8B030D-6E8A-4147-A177-3AD203B41FA5}">
                      <a16:colId xmlns:a16="http://schemas.microsoft.com/office/drawing/2014/main" val="673834360"/>
                    </a:ext>
                  </a:extLst>
                </a:gridCol>
              </a:tblGrid>
              <a:tr h="0">
                <a:tc>
                  <a:txBody>
                    <a:bodyPr/>
                    <a:lstStyle/>
                    <a:p>
                      <a:pPr algn="l" fontAlgn="t"/>
                      <a:r>
                        <a:rPr lang="en-US" dirty="0" err="1">
                          <a:effectLst/>
                        </a:rPr>
                        <a:t>inner_join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a:t>
                      </a:r>
                      <a:r>
                        <a:rPr lang="en-US" dirty="0">
                          <a:effectLst/>
                        </a:rPr>
                        <a:t> </a:t>
                      </a:r>
                    </a:p>
                  </a:txBody>
                  <a:tcPr>
                    <a:lnL>
                      <a:noFill/>
                    </a:lnL>
                    <a:lnR>
                      <a:noFill/>
                    </a:lnR>
                    <a:lnT>
                      <a:noFill/>
                    </a:lnT>
                    <a:lnB>
                      <a:noFill/>
                    </a:lnB>
                    <a:solidFill>
                      <a:srgbClr val="EDEDED"/>
                    </a:solidFill>
                  </a:tcPr>
                </a:tc>
                <a:extLst>
                  <a:ext uri="{0D108BD9-81ED-4DB2-BD59-A6C34878D82A}">
                    <a16:rowId xmlns:a16="http://schemas.microsoft.com/office/drawing/2014/main" val="3377067322"/>
                  </a:ext>
                </a:extLst>
              </a:tr>
            </a:tbl>
          </a:graphicData>
        </a:graphic>
      </p:graphicFrame>
      <p:graphicFrame>
        <p:nvGraphicFramePr>
          <p:cNvPr id="7" name="Table 6">
            <a:extLst>
              <a:ext uri="{FF2B5EF4-FFF2-40B4-BE49-F238E27FC236}">
                <a16:creationId xmlns:a16="http://schemas.microsoft.com/office/drawing/2014/main" id="{45C922EE-0B72-A3C9-E289-4F0E820C9FF6}"/>
              </a:ext>
            </a:extLst>
          </p:cNvPr>
          <p:cNvGraphicFramePr>
            <a:graphicFrameLocks noGrp="1"/>
          </p:cNvGraphicFramePr>
          <p:nvPr>
            <p:extLst>
              <p:ext uri="{D42A27DB-BD31-4B8C-83A1-F6EECF244321}">
                <p14:modId xmlns:p14="http://schemas.microsoft.com/office/powerpoint/2010/main" val="1769894515"/>
              </p:ext>
            </p:extLst>
          </p:nvPr>
        </p:nvGraphicFramePr>
        <p:xfrm>
          <a:off x="1094233" y="3728830"/>
          <a:ext cx="4722616" cy="365760"/>
        </p:xfrm>
        <a:graphic>
          <a:graphicData uri="http://schemas.openxmlformats.org/drawingml/2006/table">
            <a:tbl>
              <a:tblPr/>
              <a:tblGrid>
                <a:gridCol w="4722616">
                  <a:extLst>
                    <a:ext uri="{9D8B030D-6E8A-4147-A177-3AD203B41FA5}">
                      <a16:colId xmlns:a16="http://schemas.microsoft.com/office/drawing/2014/main" val="673834360"/>
                    </a:ext>
                  </a:extLst>
                </a:gridCol>
              </a:tblGrid>
              <a:tr h="0">
                <a:tc>
                  <a:txBody>
                    <a:bodyPr/>
                    <a:lstStyle/>
                    <a:p>
                      <a:pPr algn="l" fontAlgn="t"/>
                      <a:r>
                        <a:rPr lang="en-US" dirty="0" err="1">
                          <a:effectLst/>
                        </a:rPr>
                        <a:t>left_join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a:t>
                      </a:r>
                      <a:r>
                        <a:rPr lang="en-US" dirty="0">
                          <a:effectLst/>
                        </a:rPr>
                        <a:t> </a:t>
                      </a:r>
                    </a:p>
                  </a:txBody>
                  <a:tcPr>
                    <a:lnL>
                      <a:noFill/>
                    </a:lnL>
                    <a:lnR>
                      <a:noFill/>
                    </a:lnR>
                    <a:lnT>
                      <a:noFill/>
                    </a:lnT>
                    <a:lnB>
                      <a:noFill/>
                    </a:lnB>
                    <a:solidFill>
                      <a:srgbClr val="EDEDED"/>
                    </a:solidFill>
                  </a:tcPr>
                </a:tc>
                <a:extLst>
                  <a:ext uri="{0D108BD9-81ED-4DB2-BD59-A6C34878D82A}">
                    <a16:rowId xmlns:a16="http://schemas.microsoft.com/office/drawing/2014/main" val="3377067322"/>
                  </a:ext>
                </a:extLst>
              </a:tr>
            </a:tbl>
          </a:graphicData>
        </a:graphic>
      </p:graphicFrame>
      <p:graphicFrame>
        <p:nvGraphicFramePr>
          <p:cNvPr id="8" name="Table 7">
            <a:extLst>
              <a:ext uri="{FF2B5EF4-FFF2-40B4-BE49-F238E27FC236}">
                <a16:creationId xmlns:a16="http://schemas.microsoft.com/office/drawing/2014/main" id="{A296F7DE-574B-089B-B2F1-6BC64C0096ED}"/>
              </a:ext>
            </a:extLst>
          </p:cNvPr>
          <p:cNvGraphicFramePr>
            <a:graphicFrameLocks noGrp="1"/>
          </p:cNvGraphicFramePr>
          <p:nvPr>
            <p:extLst>
              <p:ext uri="{D42A27DB-BD31-4B8C-83A1-F6EECF244321}">
                <p14:modId xmlns:p14="http://schemas.microsoft.com/office/powerpoint/2010/main" val="3507366021"/>
              </p:ext>
            </p:extLst>
          </p:nvPr>
        </p:nvGraphicFramePr>
        <p:xfrm>
          <a:off x="1094233" y="6077118"/>
          <a:ext cx="4722616" cy="365760"/>
        </p:xfrm>
        <a:graphic>
          <a:graphicData uri="http://schemas.openxmlformats.org/drawingml/2006/table">
            <a:tbl>
              <a:tblPr/>
              <a:tblGrid>
                <a:gridCol w="4722616">
                  <a:extLst>
                    <a:ext uri="{9D8B030D-6E8A-4147-A177-3AD203B41FA5}">
                      <a16:colId xmlns:a16="http://schemas.microsoft.com/office/drawing/2014/main" val="2428999322"/>
                    </a:ext>
                  </a:extLst>
                </a:gridCol>
              </a:tblGrid>
              <a:tr h="0">
                <a:tc>
                  <a:txBody>
                    <a:bodyPr/>
                    <a:lstStyle/>
                    <a:p>
                      <a:pPr algn="l" fontAlgn="t"/>
                      <a:r>
                        <a:rPr lang="en-US" dirty="0" err="1">
                          <a:effectLst/>
                        </a:rPr>
                        <a:t>right_join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a:t>
                      </a:r>
                      <a:endParaRPr lang="en-US" dirty="0">
                        <a:effectLst/>
                      </a:endParaRPr>
                    </a:p>
                  </a:txBody>
                  <a:tcPr>
                    <a:lnL>
                      <a:noFill/>
                    </a:lnL>
                    <a:lnR>
                      <a:noFill/>
                    </a:lnR>
                    <a:lnT>
                      <a:noFill/>
                    </a:lnT>
                    <a:lnB>
                      <a:noFill/>
                    </a:lnB>
                    <a:solidFill>
                      <a:srgbClr val="EDEDED"/>
                    </a:solidFill>
                  </a:tcPr>
                </a:tc>
                <a:extLst>
                  <a:ext uri="{0D108BD9-81ED-4DB2-BD59-A6C34878D82A}">
                    <a16:rowId xmlns:a16="http://schemas.microsoft.com/office/drawing/2014/main" val="879640410"/>
                  </a:ext>
                </a:extLst>
              </a:tr>
            </a:tbl>
          </a:graphicData>
        </a:graphic>
      </p:graphicFrame>
    </p:spTree>
    <p:extLst>
      <p:ext uri="{BB962C8B-B14F-4D97-AF65-F5344CB8AC3E}">
        <p14:creationId xmlns:p14="http://schemas.microsoft.com/office/powerpoint/2010/main" val="85657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12504-41CA-93C9-5ADB-9E2D13BA167E}"/>
              </a:ext>
            </a:extLst>
          </p:cNvPr>
          <p:cNvPicPr>
            <a:picLocks noChangeAspect="1"/>
          </p:cNvPicPr>
          <p:nvPr/>
        </p:nvPicPr>
        <p:blipFill>
          <a:blip r:embed="rId2"/>
          <a:stretch>
            <a:fillRect/>
          </a:stretch>
        </p:blipFill>
        <p:spPr>
          <a:xfrm>
            <a:off x="846172" y="287676"/>
            <a:ext cx="10499656" cy="5910154"/>
          </a:xfrm>
          <a:prstGeom prst="rect">
            <a:avLst/>
          </a:prstGeom>
        </p:spPr>
      </p:pic>
      <p:sp>
        <p:nvSpPr>
          <p:cNvPr id="4" name="TextBox 3">
            <a:extLst>
              <a:ext uri="{FF2B5EF4-FFF2-40B4-BE49-F238E27FC236}">
                <a16:creationId xmlns:a16="http://schemas.microsoft.com/office/drawing/2014/main" id="{D3E3D802-058B-1A36-4C69-9313D0D1067E}"/>
              </a:ext>
            </a:extLst>
          </p:cNvPr>
          <p:cNvSpPr txBox="1"/>
          <p:nvPr/>
        </p:nvSpPr>
        <p:spPr>
          <a:xfrm>
            <a:off x="5640512" y="2753474"/>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9FBD429-B777-65F6-F3EE-37089F24B3C6}"/>
              </a:ext>
            </a:extLst>
          </p:cNvPr>
          <p:cNvSpPr txBox="1"/>
          <p:nvPr/>
        </p:nvSpPr>
        <p:spPr>
          <a:xfrm>
            <a:off x="339047" y="6431622"/>
            <a:ext cx="11513906" cy="307777"/>
          </a:xfrm>
          <a:prstGeom prst="rect">
            <a:avLst/>
          </a:prstGeom>
          <a:noFill/>
        </p:spPr>
        <p:txBody>
          <a:bodyPr wrap="square" rtlCol="0">
            <a:spAutoFit/>
          </a:bodyPr>
          <a:lstStyle/>
          <a:p>
            <a:r>
              <a:rPr lang="en-US" sz="1400" i="1" dirty="0"/>
              <a:t>Source: </a:t>
            </a:r>
            <a:r>
              <a:rPr lang="en-US" sz="1400" dirty="0"/>
              <a:t>Statistics Globe (https://statisticsglobe.com/r-dplyr-join-inner-left-right-full-semi-anti)</a:t>
            </a:r>
          </a:p>
        </p:txBody>
      </p:sp>
    </p:spTree>
    <p:extLst>
      <p:ext uri="{BB962C8B-B14F-4D97-AF65-F5344CB8AC3E}">
        <p14:creationId xmlns:p14="http://schemas.microsoft.com/office/powerpoint/2010/main" val="309433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B9EE9-8F80-5A42-878B-D759948C5FC7}"/>
              </a:ext>
            </a:extLst>
          </p:cNvPr>
          <p:cNvSpPr>
            <a:spLocks noGrp="1"/>
          </p:cNvSpPr>
          <p:nvPr>
            <p:ph idx="1"/>
          </p:nvPr>
        </p:nvSpPr>
        <p:spPr>
          <a:xfrm>
            <a:off x="838200" y="489983"/>
            <a:ext cx="10515600" cy="5438206"/>
          </a:xfrm>
        </p:spPr>
        <p:txBody>
          <a:bodyPr>
            <a:normAutofit lnSpcReduction="10000"/>
          </a:bodyPr>
          <a:lstStyle/>
          <a:p>
            <a:r>
              <a:rPr lang="en-US" b="1" dirty="0" err="1">
                <a:solidFill>
                  <a:schemeClr val="accent2">
                    <a:lumMod val="75000"/>
                  </a:schemeClr>
                </a:solidFill>
                <a:latin typeface="Agency FB" panose="020B0503020202020204" pitchFamily="34" charset="0"/>
              </a:rPr>
              <a:t>full_join</a:t>
            </a:r>
            <a:r>
              <a:rPr lang="en-US" dirty="0"/>
              <a:t>: return all rows and columns from both x and y. Where there are no matching values, returns NA for those missing </a:t>
            </a:r>
          </a:p>
          <a:p>
            <a:endParaRPr lang="en-US" dirty="0"/>
          </a:p>
          <a:p>
            <a:endParaRPr lang="en-US" dirty="0"/>
          </a:p>
          <a:p>
            <a:r>
              <a:rPr lang="en-US" b="1" dirty="0" err="1">
                <a:solidFill>
                  <a:schemeClr val="accent2">
                    <a:lumMod val="75000"/>
                  </a:schemeClr>
                </a:solidFill>
                <a:latin typeface="Agency FB" panose="020B0503020202020204" pitchFamily="34" charset="0"/>
              </a:rPr>
              <a:t>semi_join</a:t>
            </a:r>
            <a:r>
              <a:rPr lang="en-US" dirty="0"/>
              <a:t>: keeps data from x and uses y as a filter. Returns all rows from x where there are matching values from y, keeping just columns from x. an </a:t>
            </a:r>
            <a:r>
              <a:rPr lang="en-US" dirty="0" err="1"/>
              <a:t>inner_join</a:t>
            </a:r>
            <a:r>
              <a:rPr lang="en-US" dirty="0"/>
              <a:t> will keep one row of x for each matching row of y but </a:t>
            </a:r>
            <a:r>
              <a:rPr lang="en-US" dirty="0" err="1"/>
              <a:t>semi_join</a:t>
            </a:r>
            <a:r>
              <a:rPr lang="en-US" dirty="0"/>
              <a:t> will not duplicate rows of x. </a:t>
            </a:r>
          </a:p>
          <a:p>
            <a:endParaRPr lang="en-US" dirty="0"/>
          </a:p>
          <a:p>
            <a:endParaRPr lang="en-US" dirty="0"/>
          </a:p>
          <a:p>
            <a:r>
              <a:rPr lang="en-US" b="1" dirty="0" err="1">
                <a:solidFill>
                  <a:schemeClr val="accent2">
                    <a:lumMod val="75000"/>
                  </a:schemeClr>
                </a:solidFill>
                <a:latin typeface="Agency FB" panose="020B0503020202020204" pitchFamily="34" charset="0"/>
              </a:rPr>
              <a:t>anti_join</a:t>
            </a:r>
            <a:r>
              <a:rPr lang="en-US" dirty="0"/>
              <a:t>: keeps data from x and uses y as a filter. Returns all rows from x where there are </a:t>
            </a:r>
            <a:r>
              <a:rPr lang="en-US" b="1" i="1" dirty="0"/>
              <a:t>not</a:t>
            </a:r>
            <a:r>
              <a:rPr lang="en-US" dirty="0"/>
              <a:t> matching values from y, keeping just columns from x. </a:t>
            </a:r>
          </a:p>
        </p:txBody>
      </p:sp>
      <p:graphicFrame>
        <p:nvGraphicFramePr>
          <p:cNvPr id="4" name="Table 3">
            <a:extLst>
              <a:ext uri="{FF2B5EF4-FFF2-40B4-BE49-F238E27FC236}">
                <a16:creationId xmlns:a16="http://schemas.microsoft.com/office/drawing/2014/main" id="{4744A323-3F05-0502-F1D5-1A0E8FDC3015}"/>
              </a:ext>
            </a:extLst>
          </p:cNvPr>
          <p:cNvGraphicFramePr>
            <a:graphicFrameLocks noGrp="1"/>
          </p:cNvGraphicFramePr>
          <p:nvPr>
            <p:extLst>
              <p:ext uri="{D42A27DB-BD31-4B8C-83A1-F6EECF244321}">
                <p14:modId xmlns:p14="http://schemas.microsoft.com/office/powerpoint/2010/main" val="3181779731"/>
              </p:ext>
            </p:extLst>
          </p:nvPr>
        </p:nvGraphicFramePr>
        <p:xfrm>
          <a:off x="1032588" y="1599196"/>
          <a:ext cx="7587430" cy="365760"/>
        </p:xfrm>
        <a:graphic>
          <a:graphicData uri="http://schemas.openxmlformats.org/drawingml/2006/table">
            <a:tbl>
              <a:tblPr/>
              <a:tblGrid>
                <a:gridCol w="7587430">
                  <a:extLst>
                    <a:ext uri="{9D8B030D-6E8A-4147-A177-3AD203B41FA5}">
                      <a16:colId xmlns:a16="http://schemas.microsoft.com/office/drawing/2014/main" val="3835010432"/>
                    </a:ext>
                  </a:extLst>
                </a:gridCol>
              </a:tblGrid>
              <a:tr h="0">
                <a:tc>
                  <a:txBody>
                    <a:bodyPr/>
                    <a:lstStyle/>
                    <a:p>
                      <a:pPr algn="l" fontAlgn="t"/>
                      <a:r>
                        <a:rPr lang="en-US" dirty="0" err="1">
                          <a:effectLst/>
                        </a:rPr>
                        <a:t>full_join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   OR    </a:t>
                      </a:r>
                      <a:r>
                        <a:rPr lang="en-US" dirty="0">
                          <a:solidFill>
                            <a:schemeClr val="tx1"/>
                          </a:solidFill>
                          <a:effectLst/>
                        </a:rPr>
                        <a:t>data1 %&gt;% </a:t>
                      </a:r>
                      <a:r>
                        <a:rPr lang="en-US" dirty="0" err="1">
                          <a:solidFill>
                            <a:schemeClr val="tx1"/>
                          </a:solidFill>
                          <a:effectLst/>
                        </a:rPr>
                        <a:t>full_join</a:t>
                      </a:r>
                      <a:r>
                        <a:rPr lang="en-US" dirty="0">
                          <a:solidFill>
                            <a:schemeClr val="tx1"/>
                          </a:solidFill>
                          <a:effectLst/>
                        </a:rPr>
                        <a:t>(data2, </a:t>
                      </a:r>
                      <a:r>
                        <a:rPr lang="en-US" b="1" dirty="0">
                          <a:solidFill>
                            <a:srgbClr val="0000FF"/>
                          </a:solidFill>
                          <a:effectLst/>
                        </a:rPr>
                        <a:t>by</a:t>
                      </a:r>
                      <a:r>
                        <a:rPr lang="en-US" dirty="0">
                          <a:solidFill>
                            <a:schemeClr val="tx1"/>
                          </a:solidFill>
                          <a:effectLst/>
                        </a:rPr>
                        <a:t> = </a:t>
                      </a:r>
                      <a:r>
                        <a:rPr lang="en-US" dirty="0">
                          <a:solidFill>
                            <a:srgbClr val="666666"/>
                          </a:solidFill>
                          <a:effectLst/>
                        </a:rPr>
                        <a:t>"ID"</a:t>
                      </a:r>
                      <a:r>
                        <a:rPr lang="en-US" dirty="0">
                          <a:solidFill>
                            <a:srgbClr val="008000"/>
                          </a:solidFill>
                          <a:effectLst/>
                        </a:rPr>
                        <a:t>) </a:t>
                      </a:r>
                      <a:endParaRPr lang="en-US" dirty="0">
                        <a:effectLst/>
                      </a:endParaRPr>
                    </a:p>
                  </a:txBody>
                  <a:tcPr>
                    <a:lnL>
                      <a:noFill/>
                    </a:lnL>
                    <a:lnR>
                      <a:noFill/>
                    </a:lnR>
                    <a:lnT>
                      <a:noFill/>
                    </a:lnT>
                    <a:lnB>
                      <a:noFill/>
                    </a:lnB>
                    <a:solidFill>
                      <a:srgbClr val="EDEDED"/>
                    </a:solidFill>
                  </a:tcPr>
                </a:tc>
                <a:extLst>
                  <a:ext uri="{0D108BD9-81ED-4DB2-BD59-A6C34878D82A}">
                    <a16:rowId xmlns:a16="http://schemas.microsoft.com/office/drawing/2014/main" val="2168387034"/>
                  </a:ext>
                </a:extLst>
              </a:tr>
            </a:tbl>
          </a:graphicData>
        </a:graphic>
      </p:graphicFrame>
      <p:graphicFrame>
        <p:nvGraphicFramePr>
          <p:cNvPr id="5" name="Table 4">
            <a:extLst>
              <a:ext uri="{FF2B5EF4-FFF2-40B4-BE49-F238E27FC236}">
                <a16:creationId xmlns:a16="http://schemas.microsoft.com/office/drawing/2014/main" id="{B53396AB-EBFD-917A-FDF7-96BED8453B61}"/>
              </a:ext>
            </a:extLst>
          </p:cNvPr>
          <p:cNvGraphicFramePr>
            <a:graphicFrameLocks noGrp="1"/>
          </p:cNvGraphicFramePr>
          <p:nvPr>
            <p:extLst>
              <p:ext uri="{D42A27DB-BD31-4B8C-83A1-F6EECF244321}">
                <p14:modId xmlns:p14="http://schemas.microsoft.com/office/powerpoint/2010/main" val="498730020"/>
              </p:ext>
            </p:extLst>
          </p:nvPr>
        </p:nvGraphicFramePr>
        <p:xfrm>
          <a:off x="1032588" y="3939449"/>
          <a:ext cx="7741542" cy="365760"/>
        </p:xfrm>
        <a:graphic>
          <a:graphicData uri="http://schemas.openxmlformats.org/drawingml/2006/table">
            <a:tbl>
              <a:tblPr/>
              <a:tblGrid>
                <a:gridCol w="7741542">
                  <a:extLst>
                    <a:ext uri="{9D8B030D-6E8A-4147-A177-3AD203B41FA5}">
                      <a16:colId xmlns:a16="http://schemas.microsoft.com/office/drawing/2014/main" val="822863490"/>
                    </a:ext>
                  </a:extLst>
                </a:gridCol>
              </a:tblGrid>
              <a:tr h="0">
                <a:tc>
                  <a:txBody>
                    <a:bodyPr/>
                    <a:lstStyle/>
                    <a:p>
                      <a:pPr algn="l" fontAlgn="t"/>
                      <a:r>
                        <a:rPr lang="en-US" dirty="0" err="1">
                          <a:effectLst/>
                        </a:rPr>
                        <a:t>semi_join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   OR    </a:t>
                      </a:r>
                      <a:r>
                        <a:rPr lang="en-US" dirty="0">
                          <a:solidFill>
                            <a:schemeClr val="tx1"/>
                          </a:solidFill>
                          <a:effectLst/>
                        </a:rPr>
                        <a:t>data1 %&gt;% </a:t>
                      </a:r>
                      <a:r>
                        <a:rPr lang="en-US" dirty="0" err="1">
                          <a:solidFill>
                            <a:schemeClr val="tx1"/>
                          </a:solidFill>
                          <a:effectLst/>
                        </a:rPr>
                        <a:t>semi_join</a:t>
                      </a:r>
                      <a:r>
                        <a:rPr lang="en-US" dirty="0">
                          <a:solidFill>
                            <a:schemeClr val="tx1"/>
                          </a:solidFill>
                          <a:effectLst/>
                        </a:rPr>
                        <a:t>(data2, </a:t>
                      </a:r>
                      <a:r>
                        <a:rPr lang="en-US" b="1" dirty="0">
                          <a:solidFill>
                            <a:srgbClr val="0000FF"/>
                          </a:solidFill>
                          <a:effectLst/>
                        </a:rPr>
                        <a:t>by</a:t>
                      </a:r>
                      <a:r>
                        <a:rPr lang="en-US" dirty="0">
                          <a:solidFill>
                            <a:schemeClr val="tx1"/>
                          </a:solidFill>
                          <a:effectLst/>
                        </a:rPr>
                        <a:t> = </a:t>
                      </a:r>
                      <a:r>
                        <a:rPr lang="en-US" dirty="0">
                          <a:solidFill>
                            <a:srgbClr val="666666"/>
                          </a:solidFill>
                          <a:effectLst/>
                        </a:rPr>
                        <a:t>"ID"</a:t>
                      </a:r>
                      <a:r>
                        <a:rPr lang="en-US" dirty="0">
                          <a:solidFill>
                            <a:srgbClr val="008000"/>
                          </a:solidFill>
                          <a:effectLst/>
                        </a:rPr>
                        <a:t>) </a:t>
                      </a:r>
                      <a:endParaRPr lang="en-US" dirty="0">
                        <a:solidFill>
                          <a:schemeClr val="tx1"/>
                        </a:solidFill>
                        <a:effectLst/>
                      </a:endParaRPr>
                    </a:p>
                  </a:txBody>
                  <a:tcPr>
                    <a:lnL>
                      <a:noFill/>
                    </a:lnL>
                    <a:lnR>
                      <a:noFill/>
                    </a:lnR>
                    <a:lnT>
                      <a:noFill/>
                    </a:lnT>
                    <a:lnB>
                      <a:noFill/>
                    </a:lnB>
                    <a:solidFill>
                      <a:srgbClr val="EDEDED"/>
                    </a:solidFill>
                  </a:tcPr>
                </a:tc>
                <a:extLst>
                  <a:ext uri="{0D108BD9-81ED-4DB2-BD59-A6C34878D82A}">
                    <a16:rowId xmlns:a16="http://schemas.microsoft.com/office/drawing/2014/main" val="3437386571"/>
                  </a:ext>
                </a:extLst>
              </a:tr>
            </a:tbl>
          </a:graphicData>
        </a:graphic>
      </p:graphicFrame>
      <p:graphicFrame>
        <p:nvGraphicFramePr>
          <p:cNvPr id="8" name="Table 7">
            <a:extLst>
              <a:ext uri="{FF2B5EF4-FFF2-40B4-BE49-F238E27FC236}">
                <a16:creationId xmlns:a16="http://schemas.microsoft.com/office/drawing/2014/main" id="{F1E578F5-11AB-434B-E771-9313FECD8D63}"/>
              </a:ext>
            </a:extLst>
          </p:cNvPr>
          <p:cNvGraphicFramePr>
            <a:graphicFrameLocks noGrp="1"/>
          </p:cNvGraphicFramePr>
          <p:nvPr>
            <p:extLst>
              <p:ext uri="{D42A27DB-BD31-4B8C-83A1-F6EECF244321}">
                <p14:modId xmlns:p14="http://schemas.microsoft.com/office/powerpoint/2010/main" val="2430368507"/>
              </p:ext>
            </p:extLst>
          </p:nvPr>
        </p:nvGraphicFramePr>
        <p:xfrm>
          <a:off x="1032588" y="5928189"/>
          <a:ext cx="7741542" cy="365760"/>
        </p:xfrm>
        <a:graphic>
          <a:graphicData uri="http://schemas.openxmlformats.org/drawingml/2006/table">
            <a:tbl>
              <a:tblPr/>
              <a:tblGrid>
                <a:gridCol w="7741542">
                  <a:extLst>
                    <a:ext uri="{9D8B030D-6E8A-4147-A177-3AD203B41FA5}">
                      <a16:colId xmlns:a16="http://schemas.microsoft.com/office/drawing/2014/main" val="822863490"/>
                    </a:ext>
                  </a:extLst>
                </a:gridCol>
              </a:tblGrid>
              <a:tr h="0">
                <a:tc>
                  <a:txBody>
                    <a:bodyPr/>
                    <a:lstStyle/>
                    <a:p>
                      <a:pPr algn="l" fontAlgn="t"/>
                      <a:r>
                        <a:rPr lang="en-US" dirty="0" err="1">
                          <a:effectLst/>
                        </a:rPr>
                        <a:t>anti_join</a:t>
                      </a:r>
                      <a:r>
                        <a:rPr lang="en-US" dirty="0">
                          <a:solidFill>
                            <a:srgbClr val="008000"/>
                          </a:solidFill>
                          <a:effectLst/>
                        </a:rPr>
                        <a:t>(</a:t>
                      </a:r>
                      <a:r>
                        <a:rPr lang="en-US" dirty="0">
                          <a:effectLst/>
                        </a:rPr>
                        <a:t>data1, data2,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a:t>
                      </a:r>
                      <a:r>
                        <a:rPr lang="en-US" dirty="0">
                          <a:solidFill>
                            <a:srgbClr val="666666"/>
                          </a:solidFill>
                          <a:effectLst/>
                        </a:rPr>
                        <a:t>"ID"</a:t>
                      </a:r>
                      <a:r>
                        <a:rPr lang="en-US" dirty="0">
                          <a:solidFill>
                            <a:srgbClr val="008000"/>
                          </a:solidFill>
                          <a:effectLst/>
                        </a:rPr>
                        <a:t>)   OR    </a:t>
                      </a:r>
                      <a:r>
                        <a:rPr lang="en-US" dirty="0">
                          <a:solidFill>
                            <a:schemeClr val="tx1"/>
                          </a:solidFill>
                          <a:effectLst/>
                        </a:rPr>
                        <a:t>data1 %&gt;% </a:t>
                      </a:r>
                      <a:r>
                        <a:rPr lang="en-US" dirty="0" err="1">
                          <a:solidFill>
                            <a:schemeClr val="tx1"/>
                          </a:solidFill>
                          <a:effectLst/>
                        </a:rPr>
                        <a:t>anti_join</a:t>
                      </a:r>
                      <a:r>
                        <a:rPr lang="en-US" dirty="0">
                          <a:solidFill>
                            <a:schemeClr val="tx1"/>
                          </a:solidFill>
                          <a:effectLst/>
                        </a:rPr>
                        <a:t>(data2, </a:t>
                      </a:r>
                      <a:r>
                        <a:rPr lang="en-US" b="1" dirty="0">
                          <a:solidFill>
                            <a:srgbClr val="0000FF"/>
                          </a:solidFill>
                          <a:effectLst/>
                        </a:rPr>
                        <a:t>by</a:t>
                      </a:r>
                      <a:r>
                        <a:rPr lang="en-US" dirty="0">
                          <a:solidFill>
                            <a:schemeClr val="tx1"/>
                          </a:solidFill>
                          <a:effectLst/>
                        </a:rPr>
                        <a:t> = </a:t>
                      </a:r>
                      <a:r>
                        <a:rPr lang="en-US" dirty="0">
                          <a:solidFill>
                            <a:srgbClr val="666666"/>
                          </a:solidFill>
                          <a:effectLst/>
                        </a:rPr>
                        <a:t>"ID"</a:t>
                      </a:r>
                      <a:r>
                        <a:rPr lang="en-US" dirty="0">
                          <a:solidFill>
                            <a:srgbClr val="008000"/>
                          </a:solidFill>
                          <a:effectLst/>
                        </a:rPr>
                        <a:t>) </a:t>
                      </a:r>
                      <a:endParaRPr lang="en-US" dirty="0">
                        <a:solidFill>
                          <a:schemeClr val="tx1"/>
                        </a:solidFill>
                        <a:effectLst/>
                      </a:endParaRPr>
                    </a:p>
                  </a:txBody>
                  <a:tcPr>
                    <a:lnL>
                      <a:noFill/>
                    </a:lnL>
                    <a:lnR>
                      <a:noFill/>
                    </a:lnR>
                    <a:lnT>
                      <a:noFill/>
                    </a:lnT>
                    <a:lnB>
                      <a:noFill/>
                    </a:lnB>
                    <a:solidFill>
                      <a:srgbClr val="EDEDED"/>
                    </a:solidFill>
                  </a:tcPr>
                </a:tc>
                <a:extLst>
                  <a:ext uri="{0D108BD9-81ED-4DB2-BD59-A6C34878D82A}">
                    <a16:rowId xmlns:a16="http://schemas.microsoft.com/office/drawing/2014/main" val="3437386571"/>
                  </a:ext>
                </a:extLst>
              </a:tr>
            </a:tbl>
          </a:graphicData>
        </a:graphic>
      </p:graphicFrame>
    </p:spTree>
    <p:extLst>
      <p:ext uri="{BB962C8B-B14F-4D97-AF65-F5344CB8AC3E}">
        <p14:creationId xmlns:p14="http://schemas.microsoft.com/office/powerpoint/2010/main" val="63639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12504-41CA-93C9-5ADB-9E2D13BA167E}"/>
              </a:ext>
            </a:extLst>
          </p:cNvPr>
          <p:cNvPicPr>
            <a:picLocks noChangeAspect="1"/>
          </p:cNvPicPr>
          <p:nvPr/>
        </p:nvPicPr>
        <p:blipFill>
          <a:blip r:embed="rId2"/>
          <a:stretch>
            <a:fillRect/>
          </a:stretch>
        </p:blipFill>
        <p:spPr>
          <a:xfrm>
            <a:off x="846172" y="287676"/>
            <a:ext cx="10499656" cy="5910154"/>
          </a:xfrm>
          <a:prstGeom prst="rect">
            <a:avLst/>
          </a:prstGeom>
        </p:spPr>
      </p:pic>
      <p:sp>
        <p:nvSpPr>
          <p:cNvPr id="4" name="TextBox 3">
            <a:extLst>
              <a:ext uri="{FF2B5EF4-FFF2-40B4-BE49-F238E27FC236}">
                <a16:creationId xmlns:a16="http://schemas.microsoft.com/office/drawing/2014/main" id="{D3E3D802-058B-1A36-4C69-9313D0D1067E}"/>
              </a:ext>
            </a:extLst>
          </p:cNvPr>
          <p:cNvSpPr txBox="1"/>
          <p:nvPr/>
        </p:nvSpPr>
        <p:spPr>
          <a:xfrm>
            <a:off x="5640512" y="2753474"/>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9FBD429-B777-65F6-F3EE-37089F24B3C6}"/>
              </a:ext>
            </a:extLst>
          </p:cNvPr>
          <p:cNvSpPr txBox="1"/>
          <p:nvPr/>
        </p:nvSpPr>
        <p:spPr>
          <a:xfrm>
            <a:off x="339047" y="6431622"/>
            <a:ext cx="11513906" cy="307777"/>
          </a:xfrm>
          <a:prstGeom prst="rect">
            <a:avLst/>
          </a:prstGeom>
          <a:noFill/>
        </p:spPr>
        <p:txBody>
          <a:bodyPr wrap="square" rtlCol="0">
            <a:spAutoFit/>
          </a:bodyPr>
          <a:lstStyle/>
          <a:p>
            <a:r>
              <a:rPr lang="en-US" sz="1400" i="1" dirty="0"/>
              <a:t>Source: </a:t>
            </a:r>
            <a:r>
              <a:rPr lang="en-US" sz="1400" dirty="0"/>
              <a:t>Statistics Globe (https://statisticsglobe.com/r-dplyr-join-inner-left-right-full-semi-anti)</a:t>
            </a:r>
          </a:p>
        </p:txBody>
      </p:sp>
    </p:spTree>
    <p:extLst>
      <p:ext uri="{BB962C8B-B14F-4D97-AF65-F5344CB8AC3E}">
        <p14:creationId xmlns:p14="http://schemas.microsoft.com/office/powerpoint/2010/main" val="234250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4091-3FBC-4794-4260-33C99783806C}"/>
              </a:ext>
            </a:extLst>
          </p:cNvPr>
          <p:cNvSpPr>
            <a:spLocks noGrp="1"/>
          </p:cNvSpPr>
          <p:nvPr>
            <p:ph type="title"/>
          </p:nvPr>
        </p:nvSpPr>
        <p:spPr/>
        <p:txBody>
          <a:bodyPr/>
          <a:lstStyle/>
          <a:p>
            <a:r>
              <a:rPr lang="en-US" dirty="0"/>
              <a:t>What is </a:t>
            </a:r>
            <a:r>
              <a:rPr lang="en-US" dirty="0" err="1"/>
              <a:t>tidyverse</a:t>
            </a:r>
            <a:r>
              <a:rPr lang="en-US" dirty="0"/>
              <a:t>?</a:t>
            </a:r>
          </a:p>
        </p:txBody>
      </p:sp>
      <p:sp>
        <p:nvSpPr>
          <p:cNvPr id="3" name="Content Placeholder 2">
            <a:extLst>
              <a:ext uri="{FF2B5EF4-FFF2-40B4-BE49-F238E27FC236}">
                <a16:creationId xmlns:a16="http://schemas.microsoft.com/office/drawing/2014/main" id="{3FCF74F0-AFBA-19F2-FEBA-77A10739EEF5}"/>
              </a:ext>
            </a:extLst>
          </p:cNvPr>
          <p:cNvSpPr>
            <a:spLocks noGrp="1"/>
          </p:cNvSpPr>
          <p:nvPr>
            <p:ph idx="1"/>
          </p:nvPr>
        </p:nvSpPr>
        <p:spPr/>
        <p:txBody>
          <a:bodyPr>
            <a:normAutofit lnSpcReduction="10000"/>
          </a:bodyPr>
          <a:lstStyle/>
          <a:p>
            <a:r>
              <a:rPr lang="en-US" dirty="0"/>
              <a:t>Library of packages designed for modern data science</a:t>
            </a:r>
          </a:p>
          <a:p>
            <a:r>
              <a:rPr lang="en-US" dirty="0"/>
              <a:t>All packages share an underlying design philosophy, grammar, and data structures. High learning curve but big returns.</a:t>
            </a:r>
          </a:p>
          <a:p>
            <a:r>
              <a:rPr lang="en-US" dirty="0"/>
              <a:t>Workflow simplifying </a:t>
            </a:r>
          </a:p>
          <a:p>
            <a:r>
              <a:rPr lang="en-US" dirty="0"/>
              <a:t>Easier to use and more efficient than base R</a:t>
            </a:r>
          </a:p>
          <a:p>
            <a:r>
              <a:rPr lang="en-US" dirty="0"/>
              <a:t>We’ll focus on:</a:t>
            </a:r>
          </a:p>
          <a:p>
            <a:pPr lvl="1"/>
            <a:r>
              <a:rPr lang="en-US" b="1" dirty="0" err="1">
                <a:solidFill>
                  <a:schemeClr val="accent2">
                    <a:lumMod val="75000"/>
                  </a:schemeClr>
                </a:solidFill>
              </a:rPr>
              <a:t>dplyr</a:t>
            </a:r>
            <a:r>
              <a:rPr lang="en-US" b="1" dirty="0">
                <a:solidFill>
                  <a:schemeClr val="accent2">
                    <a:lumMod val="75000"/>
                  </a:schemeClr>
                </a:solidFill>
              </a:rPr>
              <a:t> – data manipulation</a:t>
            </a:r>
          </a:p>
          <a:p>
            <a:pPr lvl="1"/>
            <a:r>
              <a:rPr lang="en-US" dirty="0"/>
              <a:t>ggplot2 – data visualization</a:t>
            </a:r>
          </a:p>
          <a:p>
            <a:pPr lvl="1"/>
            <a:r>
              <a:rPr lang="en-US" dirty="0" err="1"/>
              <a:t>tidyr</a:t>
            </a:r>
            <a:r>
              <a:rPr lang="en-US" dirty="0"/>
              <a:t> – data cleaning</a:t>
            </a:r>
          </a:p>
          <a:p>
            <a:pPr lvl="1"/>
            <a:r>
              <a:rPr lang="en-US" dirty="0" err="1"/>
              <a:t>readr</a:t>
            </a:r>
            <a:r>
              <a:rPr lang="en-US" dirty="0"/>
              <a:t> – data importing</a:t>
            </a:r>
          </a:p>
          <a:p>
            <a:pPr lvl="1"/>
            <a:endParaRPr lang="en-US" dirty="0"/>
          </a:p>
          <a:p>
            <a:pPr marL="0" indent="0">
              <a:buNone/>
            </a:pPr>
            <a:endParaRPr lang="en-US" dirty="0"/>
          </a:p>
        </p:txBody>
      </p:sp>
    </p:spTree>
    <p:extLst>
      <p:ext uri="{BB962C8B-B14F-4D97-AF65-F5344CB8AC3E}">
        <p14:creationId xmlns:p14="http://schemas.microsoft.com/office/powerpoint/2010/main" val="178850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AE6F-6FCB-BE63-AC01-D91C89A4CA60}"/>
              </a:ext>
            </a:extLst>
          </p:cNvPr>
          <p:cNvSpPr>
            <a:spLocks noGrp="1"/>
          </p:cNvSpPr>
          <p:nvPr>
            <p:ph type="title"/>
          </p:nvPr>
        </p:nvSpPr>
        <p:spPr>
          <a:xfrm>
            <a:off x="838200" y="1089063"/>
            <a:ext cx="6384533" cy="601625"/>
          </a:xfrm>
        </p:spPr>
        <p:txBody>
          <a:bodyPr>
            <a:normAutofit/>
          </a:bodyPr>
          <a:lstStyle/>
          <a:p>
            <a:pPr marL="457200" indent="-457200">
              <a:buFont typeface="Arial" panose="020B0604020202020204" pitchFamily="34" charset="0"/>
              <a:buChar char="•"/>
            </a:pPr>
            <a:r>
              <a:rPr lang="en-US" sz="2800" dirty="0">
                <a:latin typeface="+mn-lt"/>
              </a:rPr>
              <a:t>join by multiple columns</a:t>
            </a:r>
          </a:p>
        </p:txBody>
      </p:sp>
      <p:graphicFrame>
        <p:nvGraphicFramePr>
          <p:cNvPr id="4" name="Content Placeholder 3">
            <a:extLst>
              <a:ext uri="{FF2B5EF4-FFF2-40B4-BE49-F238E27FC236}">
                <a16:creationId xmlns:a16="http://schemas.microsoft.com/office/drawing/2014/main" id="{2DFC3C93-72CD-3F77-E5E2-B4F6DAD05D89}"/>
              </a:ext>
            </a:extLst>
          </p:cNvPr>
          <p:cNvGraphicFramePr>
            <a:graphicFrameLocks noGrp="1"/>
          </p:cNvGraphicFramePr>
          <p:nvPr>
            <p:ph idx="1"/>
            <p:extLst>
              <p:ext uri="{D42A27DB-BD31-4B8C-83A1-F6EECF244321}">
                <p14:modId xmlns:p14="http://schemas.microsoft.com/office/powerpoint/2010/main" val="3644032005"/>
              </p:ext>
            </p:extLst>
          </p:nvPr>
        </p:nvGraphicFramePr>
        <p:xfrm>
          <a:off x="838200" y="1865349"/>
          <a:ext cx="4722616" cy="365760"/>
        </p:xfrm>
        <a:graphic>
          <a:graphicData uri="http://schemas.openxmlformats.org/drawingml/2006/table">
            <a:tbl>
              <a:tblPr/>
              <a:tblGrid>
                <a:gridCol w="4722616">
                  <a:extLst>
                    <a:ext uri="{9D8B030D-6E8A-4147-A177-3AD203B41FA5}">
                      <a16:colId xmlns:a16="http://schemas.microsoft.com/office/drawing/2014/main" val="138321893"/>
                    </a:ext>
                  </a:extLst>
                </a:gridCol>
              </a:tblGrid>
              <a:tr h="0">
                <a:tc>
                  <a:txBody>
                    <a:bodyPr/>
                    <a:lstStyle/>
                    <a:p>
                      <a:pPr algn="l" fontAlgn="t"/>
                      <a:r>
                        <a:rPr lang="en-US" dirty="0" err="1">
                          <a:effectLst/>
                        </a:rPr>
                        <a:t>full_join</a:t>
                      </a:r>
                      <a:r>
                        <a:rPr lang="en-US" dirty="0">
                          <a:solidFill>
                            <a:srgbClr val="008000"/>
                          </a:solidFill>
                          <a:effectLst/>
                        </a:rPr>
                        <a:t>(</a:t>
                      </a:r>
                      <a:r>
                        <a:rPr lang="en-US" dirty="0">
                          <a:effectLst/>
                        </a:rPr>
                        <a:t>data2, data3,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c</a:t>
                      </a:r>
                      <a:r>
                        <a:rPr lang="en-US" dirty="0">
                          <a:solidFill>
                            <a:srgbClr val="008000"/>
                          </a:solidFill>
                          <a:effectLst/>
                        </a:rPr>
                        <a:t>(</a:t>
                      </a:r>
                      <a:r>
                        <a:rPr lang="en-US" dirty="0">
                          <a:solidFill>
                            <a:srgbClr val="666666"/>
                          </a:solidFill>
                          <a:effectLst/>
                        </a:rPr>
                        <a:t>"ID"</a:t>
                      </a:r>
                      <a:r>
                        <a:rPr lang="en-US" dirty="0">
                          <a:effectLst/>
                        </a:rPr>
                        <a:t>, </a:t>
                      </a:r>
                      <a:r>
                        <a:rPr lang="en-US" dirty="0">
                          <a:solidFill>
                            <a:srgbClr val="666666"/>
                          </a:solidFill>
                          <a:effectLst/>
                        </a:rPr>
                        <a:t>"X2"</a:t>
                      </a:r>
                      <a:r>
                        <a:rPr lang="en-US" dirty="0">
                          <a:solidFill>
                            <a:srgbClr val="008000"/>
                          </a:solidFill>
                          <a:effectLst/>
                        </a:rPr>
                        <a:t>))</a:t>
                      </a:r>
                      <a:endParaRPr lang="en-US" dirty="0">
                        <a:effectLst/>
                      </a:endParaRPr>
                    </a:p>
                  </a:txBody>
                  <a:tcPr>
                    <a:lnL>
                      <a:noFill/>
                    </a:lnL>
                    <a:lnR>
                      <a:noFill/>
                    </a:lnR>
                    <a:lnT>
                      <a:noFill/>
                    </a:lnT>
                    <a:lnB>
                      <a:noFill/>
                    </a:lnB>
                    <a:solidFill>
                      <a:srgbClr val="EDEDED"/>
                    </a:solidFill>
                  </a:tcPr>
                </a:tc>
                <a:extLst>
                  <a:ext uri="{0D108BD9-81ED-4DB2-BD59-A6C34878D82A}">
                    <a16:rowId xmlns:a16="http://schemas.microsoft.com/office/drawing/2014/main" val="3721595660"/>
                  </a:ext>
                </a:extLst>
              </a:tr>
            </a:tbl>
          </a:graphicData>
        </a:graphic>
      </p:graphicFrame>
      <p:sp>
        <p:nvSpPr>
          <p:cNvPr id="5" name="Rectangle 1">
            <a:extLst>
              <a:ext uri="{FF2B5EF4-FFF2-40B4-BE49-F238E27FC236}">
                <a16:creationId xmlns:a16="http://schemas.microsoft.com/office/drawing/2014/main" id="{6B72303D-C812-EDFB-7316-D65DE85DDDDC}"/>
              </a:ext>
            </a:extLst>
          </p:cNvPr>
          <p:cNvSpPr>
            <a:spLocks noChangeArrowheads="1"/>
          </p:cNvSpPr>
          <p:nvPr/>
        </p:nvSpPr>
        <p:spPr bwMode="auto">
          <a:xfrm>
            <a:off x="-2804845" y="-21277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5574B605-692E-F51D-E674-5C20A7DB1460}"/>
              </a:ext>
            </a:extLst>
          </p:cNvPr>
          <p:cNvSpPr txBox="1">
            <a:spLocks/>
          </p:cNvSpPr>
          <p:nvPr/>
        </p:nvSpPr>
        <p:spPr>
          <a:xfrm>
            <a:off x="882721" y="2420057"/>
            <a:ext cx="7048928" cy="601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dirty="0">
                <a:latin typeface="+mn-lt"/>
              </a:rPr>
              <a:t>join by columns with different names</a:t>
            </a:r>
          </a:p>
        </p:txBody>
      </p:sp>
      <p:graphicFrame>
        <p:nvGraphicFramePr>
          <p:cNvPr id="7" name="Content Placeholder 3">
            <a:extLst>
              <a:ext uri="{FF2B5EF4-FFF2-40B4-BE49-F238E27FC236}">
                <a16:creationId xmlns:a16="http://schemas.microsoft.com/office/drawing/2014/main" id="{1AB32591-04B7-3C37-FF59-77F9E0EC18B3}"/>
              </a:ext>
            </a:extLst>
          </p:cNvPr>
          <p:cNvGraphicFramePr>
            <a:graphicFrameLocks/>
          </p:cNvGraphicFramePr>
          <p:nvPr>
            <p:extLst>
              <p:ext uri="{D42A27DB-BD31-4B8C-83A1-F6EECF244321}">
                <p14:modId xmlns:p14="http://schemas.microsoft.com/office/powerpoint/2010/main" val="3882987122"/>
              </p:ext>
            </p:extLst>
          </p:nvPr>
        </p:nvGraphicFramePr>
        <p:xfrm>
          <a:off x="838200" y="3137632"/>
          <a:ext cx="4722616" cy="365760"/>
        </p:xfrm>
        <a:graphic>
          <a:graphicData uri="http://schemas.openxmlformats.org/drawingml/2006/table">
            <a:tbl>
              <a:tblPr/>
              <a:tblGrid>
                <a:gridCol w="4722616">
                  <a:extLst>
                    <a:ext uri="{9D8B030D-6E8A-4147-A177-3AD203B41FA5}">
                      <a16:colId xmlns:a16="http://schemas.microsoft.com/office/drawing/2014/main" val="138321893"/>
                    </a:ext>
                  </a:extLst>
                </a:gridCol>
              </a:tblGrid>
              <a:tr h="0">
                <a:tc>
                  <a:txBody>
                    <a:bodyPr/>
                    <a:lstStyle/>
                    <a:p>
                      <a:pPr algn="l" fontAlgn="t"/>
                      <a:r>
                        <a:rPr lang="en-US" dirty="0" err="1">
                          <a:effectLst/>
                        </a:rPr>
                        <a:t>full_join</a:t>
                      </a:r>
                      <a:r>
                        <a:rPr lang="en-US" dirty="0">
                          <a:solidFill>
                            <a:srgbClr val="008000"/>
                          </a:solidFill>
                          <a:effectLst/>
                        </a:rPr>
                        <a:t>(</a:t>
                      </a:r>
                      <a:r>
                        <a:rPr lang="en-US" dirty="0">
                          <a:effectLst/>
                        </a:rPr>
                        <a:t>data2, data3, </a:t>
                      </a:r>
                      <a:r>
                        <a:rPr lang="en-US" b="1" dirty="0">
                          <a:solidFill>
                            <a:srgbClr val="0600FF"/>
                          </a:solidFill>
                          <a:effectLst/>
                        </a:rPr>
                        <a:t>by</a:t>
                      </a:r>
                      <a:r>
                        <a:rPr lang="en-US" dirty="0">
                          <a:effectLst/>
                        </a:rPr>
                        <a:t> </a:t>
                      </a:r>
                      <a:r>
                        <a:rPr lang="en-US" dirty="0">
                          <a:solidFill>
                            <a:srgbClr val="008000"/>
                          </a:solidFill>
                          <a:effectLst/>
                        </a:rPr>
                        <a:t>=</a:t>
                      </a:r>
                      <a:r>
                        <a:rPr lang="en-US" dirty="0">
                          <a:effectLst/>
                        </a:rPr>
                        <a:t> c</a:t>
                      </a:r>
                      <a:r>
                        <a:rPr lang="en-US" dirty="0">
                          <a:solidFill>
                            <a:srgbClr val="008000"/>
                          </a:solidFill>
                          <a:effectLst/>
                        </a:rPr>
                        <a:t>(</a:t>
                      </a:r>
                      <a:r>
                        <a:rPr lang="en-US" dirty="0">
                          <a:solidFill>
                            <a:srgbClr val="666666"/>
                          </a:solidFill>
                          <a:effectLst/>
                        </a:rPr>
                        <a:t>"ID" = “name”</a:t>
                      </a:r>
                      <a:r>
                        <a:rPr lang="en-US" dirty="0">
                          <a:solidFill>
                            <a:srgbClr val="008000"/>
                          </a:solidFill>
                          <a:effectLst/>
                        </a:rPr>
                        <a:t>)</a:t>
                      </a:r>
                      <a:endParaRPr lang="en-US" dirty="0">
                        <a:effectLst/>
                      </a:endParaRPr>
                    </a:p>
                  </a:txBody>
                  <a:tcPr>
                    <a:lnL>
                      <a:noFill/>
                    </a:lnL>
                    <a:lnR>
                      <a:noFill/>
                    </a:lnR>
                    <a:lnT>
                      <a:noFill/>
                    </a:lnT>
                    <a:lnB>
                      <a:noFill/>
                    </a:lnB>
                    <a:solidFill>
                      <a:srgbClr val="EDEDED"/>
                    </a:solidFill>
                  </a:tcPr>
                </a:tc>
                <a:extLst>
                  <a:ext uri="{0D108BD9-81ED-4DB2-BD59-A6C34878D82A}">
                    <a16:rowId xmlns:a16="http://schemas.microsoft.com/office/drawing/2014/main" val="3721595660"/>
                  </a:ext>
                </a:extLst>
              </a:tr>
            </a:tbl>
          </a:graphicData>
        </a:graphic>
      </p:graphicFrame>
    </p:spTree>
    <p:extLst>
      <p:ext uri="{BB962C8B-B14F-4D97-AF65-F5344CB8AC3E}">
        <p14:creationId xmlns:p14="http://schemas.microsoft.com/office/powerpoint/2010/main" val="233139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674D-1650-3FBA-6062-E93E77232ED2}"/>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16621442-EA66-9292-BE79-88822CFBCDFD}"/>
              </a:ext>
            </a:extLst>
          </p:cNvPr>
          <p:cNvSpPr>
            <a:spLocks noGrp="1"/>
          </p:cNvSpPr>
          <p:nvPr>
            <p:ph idx="1"/>
          </p:nvPr>
        </p:nvSpPr>
        <p:spPr/>
        <p:txBody>
          <a:bodyPr>
            <a:normAutofit fontScale="85000" lnSpcReduction="10000"/>
          </a:bodyPr>
          <a:lstStyle/>
          <a:p>
            <a:r>
              <a:rPr lang="en-US" dirty="0"/>
              <a:t>Load the built in dataset “iris” in R</a:t>
            </a:r>
          </a:p>
          <a:p>
            <a:r>
              <a:rPr lang="en-US" dirty="0"/>
              <a:t>Select everything </a:t>
            </a:r>
            <a:r>
              <a:rPr lang="en-US" i="1" dirty="0"/>
              <a:t>but</a:t>
            </a:r>
            <a:r>
              <a:rPr lang="en-US" dirty="0"/>
              <a:t> petal length and then filter out rows with sepal width less than or equal to 3.1. Save this new </a:t>
            </a:r>
            <a:r>
              <a:rPr lang="en-US" dirty="0" err="1"/>
              <a:t>dataframe</a:t>
            </a:r>
            <a:r>
              <a:rPr lang="en-US" dirty="0"/>
              <a:t>. </a:t>
            </a:r>
          </a:p>
          <a:p>
            <a:r>
              <a:rPr lang="en-US" dirty="0"/>
              <a:t>Group by species and find mean sepal length for each group</a:t>
            </a:r>
          </a:p>
          <a:p>
            <a:r>
              <a:rPr lang="en-US" dirty="0"/>
              <a:t>How many observations of each species have sepal width over 3.5? Make a table </a:t>
            </a:r>
          </a:p>
          <a:p>
            <a:r>
              <a:rPr lang="en-US" dirty="0"/>
              <a:t> Create a new ID variable with row number called “ID” and save this as </a:t>
            </a:r>
            <a:r>
              <a:rPr lang="en-US" i="1" dirty="0" err="1"/>
              <a:t>iris_id</a:t>
            </a:r>
            <a:endParaRPr lang="en-US" i="1" dirty="0"/>
          </a:p>
          <a:p>
            <a:r>
              <a:rPr lang="en-US" dirty="0"/>
              <a:t>Generate a new data frame like this:</a:t>
            </a:r>
          </a:p>
          <a:p>
            <a:pPr marL="0" indent="0">
              <a:buNone/>
            </a:pPr>
            <a:r>
              <a:rPr lang="en-US" dirty="0" err="1"/>
              <a:t>sample_df</a:t>
            </a:r>
            <a:r>
              <a:rPr lang="en-US" dirty="0"/>
              <a:t> &lt;- </a:t>
            </a:r>
            <a:r>
              <a:rPr lang="en-US" dirty="0" err="1"/>
              <a:t>data.frame</a:t>
            </a:r>
            <a:r>
              <a:rPr lang="en-US" dirty="0"/>
              <a:t>(ID = 11:200, x1 = 99)</a:t>
            </a:r>
          </a:p>
          <a:p>
            <a:r>
              <a:rPr lang="en-US" dirty="0"/>
              <a:t>Do an inner join, a left join and a full join of </a:t>
            </a:r>
            <a:r>
              <a:rPr lang="en-US" i="1" dirty="0" err="1"/>
              <a:t>iris_id</a:t>
            </a:r>
            <a:r>
              <a:rPr lang="en-US" dirty="0"/>
              <a:t> and </a:t>
            </a:r>
            <a:r>
              <a:rPr lang="en-US" i="1" dirty="0" err="1"/>
              <a:t>sample_df</a:t>
            </a:r>
            <a:endParaRPr lang="en-US" i="1" dirty="0"/>
          </a:p>
          <a:p>
            <a:r>
              <a:rPr lang="en-US" dirty="0"/>
              <a:t>What are each of these joins doing? </a:t>
            </a:r>
          </a:p>
          <a:p>
            <a:endParaRPr lang="en-US" dirty="0"/>
          </a:p>
          <a:p>
            <a:endParaRPr lang="en-US" dirty="0"/>
          </a:p>
          <a:p>
            <a:endParaRPr lang="en-US" dirty="0"/>
          </a:p>
        </p:txBody>
      </p:sp>
    </p:spTree>
    <p:extLst>
      <p:ext uri="{BB962C8B-B14F-4D97-AF65-F5344CB8AC3E}">
        <p14:creationId xmlns:p14="http://schemas.microsoft.com/office/powerpoint/2010/main" val="359289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C021E-85EF-C171-1872-612F3912658D}"/>
              </a:ext>
            </a:extLst>
          </p:cNvPr>
          <p:cNvPicPr>
            <a:picLocks noChangeAspect="1"/>
          </p:cNvPicPr>
          <p:nvPr/>
        </p:nvPicPr>
        <p:blipFill>
          <a:blip r:embed="rId2"/>
          <a:stretch>
            <a:fillRect/>
          </a:stretch>
        </p:blipFill>
        <p:spPr>
          <a:xfrm>
            <a:off x="831020" y="617893"/>
            <a:ext cx="10529960" cy="5824003"/>
          </a:xfrm>
          <a:prstGeom prst="rect">
            <a:avLst/>
          </a:prstGeom>
        </p:spPr>
      </p:pic>
    </p:spTree>
    <p:extLst>
      <p:ext uri="{BB962C8B-B14F-4D97-AF65-F5344CB8AC3E}">
        <p14:creationId xmlns:p14="http://schemas.microsoft.com/office/powerpoint/2010/main" val="118884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E61C-8F59-1FC9-1FE1-5A3E59657E2B}"/>
              </a:ext>
            </a:extLst>
          </p:cNvPr>
          <p:cNvSpPr>
            <a:spLocks noGrp="1"/>
          </p:cNvSpPr>
          <p:nvPr>
            <p:ph type="title"/>
          </p:nvPr>
        </p:nvSpPr>
        <p:spPr/>
        <p:txBody>
          <a:bodyPr/>
          <a:lstStyle/>
          <a:p>
            <a:r>
              <a:rPr lang="en-US" dirty="0"/>
              <a:t>Piping </a:t>
            </a:r>
          </a:p>
        </p:txBody>
      </p:sp>
      <p:sp>
        <p:nvSpPr>
          <p:cNvPr id="3" name="Content Placeholder 2">
            <a:extLst>
              <a:ext uri="{FF2B5EF4-FFF2-40B4-BE49-F238E27FC236}">
                <a16:creationId xmlns:a16="http://schemas.microsoft.com/office/drawing/2014/main" id="{55C933C4-A526-C193-D3BE-91C8154D2027}"/>
              </a:ext>
            </a:extLst>
          </p:cNvPr>
          <p:cNvSpPr>
            <a:spLocks noGrp="1"/>
          </p:cNvSpPr>
          <p:nvPr>
            <p:ph idx="1"/>
          </p:nvPr>
        </p:nvSpPr>
        <p:spPr/>
        <p:txBody>
          <a:bodyPr>
            <a:normAutofit fontScale="85000" lnSpcReduction="20000"/>
          </a:bodyPr>
          <a:lstStyle/>
          <a:p>
            <a:r>
              <a:rPr lang="en-US" dirty="0"/>
              <a:t>The pipe, %&gt;% or |&gt;, allows us to chain together functions to create meaningful function pipelines</a:t>
            </a:r>
          </a:p>
          <a:p>
            <a:r>
              <a:rPr lang="en-US" dirty="0"/>
              <a:t>Shortcuts:</a:t>
            </a:r>
          </a:p>
          <a:p>
            <a:pPr lvl="1"/>
            <a:r>
              <a:rPr lang="en-US" dirty="0" err="1"/>
              <a:t>command+shift+M</a:t>
            </a:r>
            <a:r>
              <a:rPr lang="en-US" dirty="0"/>
              <a:t> – Mac</a:t>
            </a:r>
          </a:p>
          <a:p>
            <a:pPr lvl="1"/>
            <a:r>
              <a:rPr lang="en-US" dirty="0" err="1"/>
              <a:t>ctrl+shift+M</a:t>
            </a:r>
            <a:r>
              <a:rPr lang="en-US" dirty="0"/>
              <a:t> –  Windows</a:t>
            </a:r>
          </a:p>
          <a:p>
            <a:r>
              <a:rPr lang="en-US" dirty="0"/>
              <a:t>Start with a data object and use different functions in a coordinated manner to achieve an efficient outcome with the data </a:t>
            </a:r>
          </a:p>
          <a:p>
            <a:r>
              <a:rPr lang="en-US" dirty="0"/>
              <a:t>Input is on the LHS and output on the RHS, chain in the middle </a:t>
            </a:r>
          </a:p>
          <a:p>
            <a:r>
              <a:rPr lang="en-US" dirty="0"/>
              <a:t>Can think of the pipe as an AND THEN statement, do this and then this</a:t>
            </a:r>
          </a:p>
          <a:p>
            <a:r>
              <a:rPr lang="en-US" dirty="0"/>
              <a:t>Piping is a great option for saving intermediate objects. Intermediate objects might be subsets that have various parameters on the data, summarized parts of your data, or data that has otherwise been transformed that does not fit the existing dimensions of your data.</a:t>
            </a:r>
          </a:p>
        </p:txBody>
      </p:sp>
    </p:spTree>
    <p:extLst>
      <p:ext uri="{BB962C8B-B14F-4D97-AF65-F5344CB8AC3E}">
        <p14:creationId xmlns:p14="http://schemas.microsoft.com/office/powerpoint/2010/main" val="238986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C5C48-5999-455B-0987-53FD0E775BE6}"/>
              </a:ext>
            </a:extLst>
          </p:cNvPr>
          <p:cNvPicPr>
            <a:picLocks noChangeAspect="1"/>
          </p:cNvPicPr>
          <p:nvPr/>
        </p:nvPicPr>
        <p:blipFill>
          <a:blip r:embed="rId2"/>
          <a:stretch>
            <a:fillRect/>
          </a:stretch>
        </p:blipFill>
        <p:spPr>
          <a:xfrm>
            <a:off x="1157287" y="1066800"/>
            <a:ext cx="9877425" cy="4724400"/>
          </a:xfrm>
          <a:prstGeom prst="rect">
            <a:avLst/>
          </a:prstGeom>
        </p:spPr>
      </p:pic>
    </p:spTree>
    <p:extLst>
      <p:ext uri="{BB962C8B-B14F-4D97-AF65-F5344CB8AC3E}">
        <p14:creationId xmlns:p14="http://schemas.microsoft.com/office/powerpoint/2010/main" val="66890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6795-5FB5-F1C9-DA6A-7384B76F7A5A}"/>
              </a:ext>
            </a:extLst>
          </p:cNvPr>
          <p:cNvSpPr>
            <a:spLocks noGrp="1"/>
          </p:cNvSpPr>
          <p:nvPr>
            <p:ph type="title"/>
          </p:nvPr>
        </p:nvSpPr>
        <p:spPr/>
        <p:txBody>
          <a:bodyPr>
            <a:noAutofit/>
          </a:bodyPr>
          <a:lstStyle/>
          <a:p>
            <a:r>
              <a:rPr lang="en-US" sz="3200" b="1" dirty="0">
                <a:solidFill>
                  <a:schemeClr val="accent2">
                    <a:lumMod val="75000"/>
                  </a:schemeClr>
                </a:solidFill>
                <a:latin typeface="Agency FB" panose="020B0503020202020204" pitchFamily="34" charset="0"/>
              </a:rPr>
              <a:t>select</a:t>
            </a:r>
            <a:r>
              <a:rPr lang="en-US" sz="3200" dirty="0"/>
              <a:t>: the `select` command allows us to easily select or filter columns from our data frame.</a:t>
            </a:r>
            <a:br>
              <a:rPr lang="en-US" sz="3200" dirty="0"/>
            </a:br>
            <a:endParaRPr lang="en-US" sz="3200" dirty="0"/>
          </a:p>
        </p:txBody>
      </p:sp>
      <p:pic>
        <p:nvPicPr>
          <p:cNvPr id="4" name="Picture 3">
            <a:extLst>
              <a:ext uri="{FF2B5EF4-FFF2-40B4-BE49-F238E27FC236}">
                <a16:creationId xmlns:a16="http://schemas.microsoft.com/office/drawing/2014/main" id="{71851AFC-6814-9BB1-918F-789F0ACD87E0}"/>
              </a:ext>
            </a:extLst>
          </p:cNvPr>
          <p:cNvPicPr>
            <a:picLocks noChangeAspect="1"/>
          </p:cNvPicPr>
          <p:nvPr/>
        </p:nvPicPr>
        <p:blipFill>
          <a:blip r:embed="rId2"/>
          <a:stretch>
            <a:fillRect/>
          </a:stretch>
        </p:blipFill>
        <p:spPr>
          <a:xfrm>
            <a:off x="1162050" y="1657297"/>
            <a:ext cx="9867900" cy="4486275"/>
          </a:xfrm>
          <a:prstGeom prst="rect">
            <a:avLst/>
          </a:prstGeom>
        </p:spPr>
      </p:pic>
    </p:spTree>
    <p:extLst>
      <p:ext uri="{BB962C8B-B14F-4D97-AF65-F5344CB8AC3E}">
        <p14:creationId xmlns:p14="http://schemas.microsoft.com/office/powerpoint/2010/main" val="18134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6795-5FB5-F1C9-DA6A-7384B76F7A5A}"/>
              </a:ext>
            </a:extLst>
          </p:cNvPr>
          <p:cNvSpPr>
            <a:spLocks noGrp="1"/>
          </p:cNvSpPr>
          <p:nvPr>
            <p:ph type="title"/>
          </p:nvPr>
        </p:nvSpPr>
        <p:spPr>
          <a:xfrm>
            <a:off x="838200" y="508963"/>
            <a:ext cx="10515600" cy="1325563"/>
          </a:xfrm>
        </p:spPr>
        <p:txBody>
          <a:bodyPr>
            <a:noAutofit/>
          </a:bodyPr>
          <a:lstStyle/>
          <a:p>
            <a:r>
              <a:rPr lang="en-US" sz="3200" b="1" dirty="0">
                <a:solidFill>
                  <a:schemeClr val="accent2">
                    <a:lumMod val="75000"/>
                  </a:schemeClr>
                </a:solidFill>
                <a:latin typeface="Agency FB" panose="020B0503020202020204" pitchFamily="34" charset="0"/>
              </a:rPr>
              <a:t>filter</a:t>
            </a:r>
            <a:r>
              <a:rPr lang="en-US" sz="3200" dirty="0"/>
              <a:t>: The filter command allows us to select or </a:t>
            </a:r>
            <a:r>
              <a:rPr lang="en-US" sz="3200" dirty="0" err="1"/>
              <a:t>flter</a:t>
            </a:r>
            <a:r>
              <a:rPr lang="en-US" sz="3200" dirty="0"/>
              <a:t> rows from our </a:t>
            </a:r>
            <a:r>
              <a:rPr lang="en-US" sz="3200" dirty="0" err="1"/>
              <a:t>dataframe</a:t>
            </a:r>
            <a:r>
              <a:rPr lang="en-US" sz="3200" dirty="0"/>
              <a:t>. </a:t>
            </a:r>
            <a:br>
              <a:rPr lang="en-US" sz="3200" dirty="0"/>
            </a:br>
            <a:r>
              <a:rPr lang="en-US" sz="3200" dirty="0"/>
              <a:t>Can add conditions with commas or with AND/OR (&amp;/|).</a:t>
            </a:r>
            <a:br>
              <a:rPr lang="en-US" sz="3200" dirty="0"/>
            </a:br>
            <a:endParaRPr lang="en-US" sz="3200" dirty="0"/>
          </a:p>
        </p:txBody>
      </p:sp>
      <p:pic>
        <p:nvPicPr>
          <p:cNvPr id="5" name="Picture 4">
            <a:extLst>
              <a:ext uri="{FF2B5EF4-FFF2-40B4-BE49-F238E27FC236}">
                <a16:creationId xmlns:a16="http://schemas.microsoft.com/office/drawing/2014/main" id="{89BD2E9D-9811-C3CC-7EC5-B6483EAD3FA8}"/>
              </a:ext>
            </a:extLst>
          </p:cNvPr>
          <p:cNvPicPr>
            <a:picLocks noChangeAspect="1"/>
          </p:cNvPicPr>
          <p:nvPr/>
        </p:nvPicPr>
        <p:blipFill>
          <a:blip r:embed="rId2"/>
          <a:stretch>
            <a:fillRect/>
          </a:stretch>
        </p:blipFill>
        <p:spPr>
          <a:xfrm>
            <a:off x="1104900" y="2130925"/>
            <a:ext cx="9982200" cy="3829050"/>
          </a:xfrm>
          <a:prstGeom prst="rect">
            <a:avLst/>
          </a:prstGeom>
        </p:spPr>
      </p:pic>
    </p:spTree>
    <p:extLst>
      <p:ext uri="{BB962C8B-B14F-4D97-AF65-F5344CB8AC3E}">
        <p14:creationId xmlns:p14="http://schemas.microsoft.com/office/powerpoint/2010/main" val="7685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6795-5FB5-F1C9-DA6A-7384B76F7A5A}"/>
              </a:ext>
            </a:extLst>
          </p:cNvPr>
          <p:cNvSpPr>
            <a:spLocks noGrp="1"/>
          </p:cNvSpPr>
          <p:nvPr>
            <p:ph type="title"/>
          </p:nvPr>
        </p:nvSpPr>
        <p:spPr/>
        <p:txBody>
          <a:bodyPr>
            <a:noAutofit/>
          </a:bodyPr>
          <a:lstStyle/>
          <a:p>
            <a:r>
              <a:rPr lang="en-US" sz="3200" b="1" dirty="0">
                <a:solidFill>
                  <a:schemeClr val="accent2">
                    <a:lumMod val="75000"/>
                  </a:schemeClr>
                </a:solidFill>
                <a:latin typeface="Agency FB" panose="020B0503020202020204" pitchFamily="34" charset="0"/>
              </a:rPr>
              <a:t>mutate</a:t>
            </a:r>
            <a:r>
              <a:rPr lang="en-US" sz="3200" dirty="0"/>
              <a:t>: used to create new columns in a data frame </a:t>
            </a:r>
            <a:br>
              <a:rPr lang="en-US" sz="3200" dirty="0"/>
            </a:br>
            <a:endParaRPr lang="en-US" sz="3200" dirty="0"/>
          </a:p>
        </p:txBody>
      </p:sp>
      <p:pic>
        <p:nvPicPr>
          <p:cNvPr id="5" name="Picture 4">
            <a:extLst>
              <a:ext uri="{FF2B5EF4-FFF2-40B4-BE49-F238E27FC236}">
                <a16:creationId xmlns:a16="http://schemas.microsoft.com/office/drawing/2014/main" id="{D1612894-D6CE-850B-7F3B-3629DF72C6B1}"/>
              </a:ext>
            </a:extLst>
          </p:cNvPr>
          <p:cNvPicPr>
            <a:picLocks noChangeAspect="1"/>
          </p:cNvPicPr>
          <p:nvPr/>
        </p:nvPicPr>
        <p:blipFill>
          <a:blip r:embed="rId2"/>
          <a:stretch>
            <a:fillRect/>
          </a:stretch>
        </p:blipFill>
        <p:spPr>
          <a:xfrm>
            <a:off x="1123950" y="1500615"/>
            <a:ext cx="9944100" cy="4391025"/>
          </a:xfrm>
          <a:prstGeom prst="rect">
            <a:avLst/>
          </a:prstGeom>
        </p:spPr>
      </p:pic>
    </p:spTree>
    <p:extLst>
      <p:ext uri="{BB962C8B-B14F-4D97-AF65-F5344CB8AC3E}">
        <p14:creationId xmlns:p14="http://schemas.microsoft.com/office/powerpoint/2010/main" val="66353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0BD2B-E0FA-064D-D006-99F054A183A9}"/>
              </a:ext>
            </a:extLst>
          </p:cNvPr>
          <p:cNvPicPr>
            <a:picLocks noChangeAspect="1"/>
          </p:cNvPicPr>
          <p:nvPr/>
        </p:nvPicPr>
        <p:blipFill>
          <a:blip r:embed="rId2"/>
          <a:stretch>
            <a:fillRect/>
          </a:stretch>
        </p:blipFill>
        <p:spPr>
          <a:xfrm>
            <a:off x="1209675" y="1219200"/>
            <a:ext cx="9772650" cy="4419600"/>
          </a:xfrm>
          <a:prstGeom prst="rect">
            <a:avLst/>
          </a:prstGeom>
        </p:spPr>
      </p:pic>
    </p:spTree>
    <p:extLst>
      <p:ext uri="{BB962C8B-B14F-4D97-AF65-F5344CB8AC3E}">
        <p14:creationId xmlns:p14="http://schemas.microsoft.com/office/powerpoint/2010/main" val="29144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210</TotalTime>
  <Words>901</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Agency FB</vt:lpstr>
      <vt:lpstr>Arial</vt:lpstr>
      <vt:lpstr>Calibri</vt:lpstr>
      <vt:lpstr>Calibri Light</vt:lpstr>
      <vt:lpstr>Office Theme</vt:lpstr>
      <vt:lpstr>Math Camp  2022 Day 4</vt:lpstr>
      <vt:lpstr>What is tidyverse?</vt:lpstr>
      <vt:lpstr>PowerPoint Presentation</vt:lpstr>
      <vt:lpstr>Piping </vt:lpstr>
      <vt:lpstr>PowerPoint Presentation</vt:lpstr>
      <vt:lpstr>select: the `select` command allows us to easily select or filter columns from our data frame. </vt:lpstr>
      <vt:lpstr>filter: The filter command allows us to select or flter rows from our dataframe.  Can add conditions with commas or with AND/OR (&amp;/|). </vt:lpstr>
      <vt:lpstr>mutate: used to create new columns in a data frame  </vt:lpstr>
      <vt:lpstr>PowerPoint Presentation</vt:lpstr>
      <vt:lpstr>group_by: group data by one or more variables   often used in combination with summarize </vt:lpstr>
      <vt:lpstr>PowerPoint Presentation</vt:lpstr>
      <vt:lpstr>PowerPoint Presentation</vt:lpstr>
      <vt:lpstr>PowerPoint Presentation</vt:lpstr>
      <vt:lpstr>Merging data with dplyr</vt:lpstr>
      <vt:lpstr>PowerPoint Presentation</vt:lpstr>
      <vt:lpstr>PowerPoint Presentation</vt:lpstr>
      <vt:lpstr>PowerPoint Presentation</vt:lpstr>
      <vt:lpstr>PowerPoint Presentation</vt:lpstr>
      <vt:lpstr>PowerPoint Presentation</vt:lpstr>
      <vt:lpstr>join by multiple columns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Camp</dc:title>
  <dc:creator>Noor Shoaib Anwar Ali</dc:creator>
  <cp:lastModifiedBy>Noor Anwar Ali</cp:lastModifiedBy>
  <cp:revision>1</cp:revision>
  <dcterms:created xsi:type="dcterms:W3CDTF">2022-09-05T16:31:03Z</dcterms:created>
  <dcterms:modified xsi:type="dcterms:W3CDTF">2022-09-13T14:50:19Z</dcterms:modified>
</cp:coreProperties>
</file>