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6635e31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6635e3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6635e31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6635e31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6635e31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6635e31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6635e31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6635e31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Inclement Weather and Affected Individuals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Nodalo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NEXRAD NOAA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Generation Weather Radar (NEXRAD)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National Oceanic and Atmospheric Administration (NOAA)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NEXRAD NOAA hosts publicly accessible, high-quality environmental and weather data in AWS S3 buckets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NEXRAD dataset is updated in 5-minute intervals from 160 radar stations around the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using nexradaws Python module coupled with Boto3 Python SDK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radar scans are viewed using cartopy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Thredds Data Server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server that provides metadata for NEXRAD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OpeNDAP, OGC, WMS, WCS, and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virtual directories of data and metadata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contained in CSV, XML and WaterML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Enhances NEXRAD radar scans by providing animated and in-depth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using siphon Python utilities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enhancements and metadata are viewed using cartopy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user Tweets based off geo-location, keywords and time/date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further enhancement to NEXRAD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using TweePy Python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using Python pandas data analysis tool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00" y="1086600"/>
            <a:ext cx="45396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