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367A9-535B-486D-ACBA-39BCDBE44C60}" v="1241" dt="2024-07-11T11:02:1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j Vishwakarma" userId="d98ebb32241e24ec" providerId="Windows Live" clId="Web-{475367A9-535B-486D-ACBA-39BCDBE44C60}"/>
    <pc:docChg chg="addSld delSld modSld">
      <pc:chgData name="Neeraj Vishwakarma" userId="d98ebb32241e24ec" providerId="Windows Live" clId="Web-{475367A9-535B-486D-ACBA-39BCDBE44C60}" dt="2024-07-11T11:02:14.697" v="1236" actId="1076"/>
      <pc:docMkLst>
        <pc:docMk/>
      </pc:docMkLst>
      <pc:sldChg chg="modSp">
        <pc:chgData name="Neeraj Vishwakarma" userId="d98ebb32241e24ec" providerId="Windows Live" clId="Web-{475367A9-535B-486D-ACBA-39BCDBE44C60}" dt="2024-07-11T10:27:48.497" v="257" actId="20577"/>
        <pc:sldMkLst>
          <pc:docMk/>
          <pc:sldMk cId="109857222" sldId="256"/>
        </pc:sldMkLst>
        <pc:spChg chg="mod">
          <ac:chgData name="Neeraj Vishwakarma" userId="d98ebb32241e24ec" providerId="Windows Live" clId="Web-{475367A9-535B-486D-ACBA-39BCDBE44C60}" dt="2024-07-11T10:07:38.932" v="8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eraj Vishwakarma" userId="d98ebb32241e24ec" providerId="Windows Live" clId="Web-{475367A9-535B-486D-ACBA-39BCDBE44C60}" dt="2024-07-11T10:27:48.497" v="25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eeraj Vishwakarma" userId="d98ebb32241e24ec" providerId="Windows Live" clId="Web-{475367A9-535B-486D-ACBA-39BCDBE44C60}" dt="2024-07-11T10:37:11.825" v="584" actId="20577"/>
        <pc:sldMkLst>
          <pc:docMk/>
          <pc:sldMk cId="1197678188" sldId="257"/>
        </pc:sldMkLst>
        <pc:spChg chg="mod">
          <ac:chgData name="Neeraj Vishwakarma" userId="d98ebb32241e24ec" providerId="Windows Live" clId="Web-{475367A9-535B-486D-ACBA-39BCDBE44C60}" dt="2024-07-11T10:37:02.106" v="582" actId="20577"/>
          <ac:spMkLst>
            <pc:docMk/>
            <pc:sldMk cId="1197678188" sldId="257"/>
            <ac:spMk id="2" creationId="{23FF23C3-10C3-9F5A-06FC-094E38CBD74C}"/>
          </ac:spMkLst>
        </pc:spChg>
        <pc:spChg chg="mod">
          <ac:chgData name="Neeraj Vishwakarma" userId="d98ebb32241e24ec" providerId="Windows Live" clId="Web-{475367A9-535B-486D-ACBA-39BCDBE44C60}" dt="2024-07-11T10:37:11.825" v="584" actId="20577"/>
          <ac:spMkLst>
            <pc:docMk/>
            <pc:sldMk cId="1197678188" sldId="257"/>
            <ac:spMk id="3" creationId="{2726956B-790B-BEFC-80BE-CC7415B5179A}"/>
          </ac:spMkLst>
        </pc:spChg>
      </pc:sldChg>
      <pc:sldChg chg="new del">
        <pc:chgData name="Neeraj Vishwakarma" userId="d98ebb32241e24ec" providerId="Windows Live" clId="Web-{475367A9-535B-486D-ACBA-39BCDBE44C60}" dt="2024-07-11T09:51:49.484" v="1"/>
        <pc:sldMkLst>
          <pc:docMk/>
          <pc:sldMk cId="3433549867" sldId="257"/>
        </pc:sldMkLst>
      </pc:sldChg>
      <pc:sldChg chg="addSp delSp modSp new">
        <pc:chgData name="Neeraj Vishwakarma" userId="d98ebb32241e24ec" providerId="Windows Live" clId="Web-{475367A9-535B-486D-ACBA-39BCDBE44C60}" dt="2024-07-11T10:40:58.113" v="647" actId="1076"/>
        <pc:sldMkLst>
          <pc:docMk/>
          <pc:sldMk cId="328773333" sldId="258"/>
        </pc:sldMkLst>
        <pc:spChg chg="mod">
          <ac:chgData name="Neeraj Vishwakarma" userId="d98ebb32241e24ec" providerId="Windows Live" clId="Web-{475367A9-535B-486D-ACBA-39BCDBE44C60}" dt="2024-07-11T10:39:58.283" v="636" actId="20577"/>
          <ac:spMkLst>
            <pc:docMk/>
            <pc:sldMk cId="328773333" sldId="258"/>
            <ac:spMk id="2" creationId="{58B84E2E-662D-47F6-46BC-DCA769C02B6F}"/>
          </ac:spMkLst>
        </pc:spChg>
        <pc:spChg chg="del">
          <ac:chgData name="Neeraj Vishwakarma" userId="d98ebb32241e24ec" providerId="Windows Live" clId="Web-{475367A9-535B-486D-ACBA-39BCDBE44C60}" dt="2024-07-11T10:39:58.658" v="637"/>
          <ac:spMkLst>
            <pc:docMk/>
            <pc:sldMk cId="328773333" sldId="258"/>
            <ac:spMk id="3" creationId="{053C14F0-0DA4-1ED5-78F1-0B6041D49AD4}"/>
          </ac:spMkLst>
        </pc:spChg>
        <pc:picChg chg="add mod ord">
          <ac:chgData name="Neeraj Vishwakarma" userId="d98ebb32241e24ec" providerId="Windows Live" clId="Web-{475367A9-535B-486D-ACBA-39BCDBE44C60}" dt="2024-07-11T10:40:58.113" v="647" actId="1076"/>
          <ac:picMkLst>
            <pc:docMk/>
            <pc:sldMk cId="328773333" sldId="258"/>
            <ac:picMk id="4" creationId="{93A3CEF8-E86E-1EB7-62B3-653E38F5463E}"/>
          </ac:picMkLst>
        </pc:picChg>
      </pc:sldChg>
      <pc:sldChg chg="addSp modSp new addAnim">
        <pc:chgData name="Neeraj Vishwakarma" userId="d98ebb32241e24ec" providerId="Windows Live" clId="Web-{475367A9-535B-486D-ACBA-39BCDBE44C60}" dt="2024-07-11T10:42:29.242" v="668" actId="1076"/>
        <pc:sldMkLst>
          <pc:docMk/>
          <pc:sldMk cId="3310004475" sldId="259"/>
        </pc:sldMkLst>
        <pc:spChg chg="mod">
          <ac:chgData name="Neeraj Vishwakarma" userId="d98ebb32241e24ec" providerId="Windows Live" clId="Web-{475367A9-535B-486D-ACBA-39BCDBE44C60}" dt="2024-07-11T10:42:25.680" v="667" actId="1076"/>
          <ac:spMkLst>
            <pc:docMk/>
            <pc:sldMk cId="3310004475" sldId="259"/>
            <ac:spMk id="2" creationId="{1019E00D-9494-A62D-E33F-A8CAA9B42780}"/>
          </ac:spMkLst>
        </pc:spChg>
        <pc:picChg chg="add mod">
          <ac:chgData name="Neeraj Vishwakarma" userId="d98ebb32241e24ec" providerId="Windows Live" clId="Web-{475367A9-535B-486D-ACBA-39BCDBE44C60}" dt="2024-07-11T10:42:29.242" v="668" actId="1076"/>
          <ac:picMkLst>
            <pc:docMk/>
            <pc:sldMk cId="3310004475" sldId="259"/>
            <ac:picMk id="4" creationId="{5EFA71CB-3DEA-BEFF-0E40-0BD08D5550AD}"/>
          </ac:picMkLst>
        </pc:picChg>
      </pc:sldChg>
      <pc:sldChg chg="modSp new">
        <pc:chgData name="Neeraj Vishwakarma" userId="d98ebb32241e24ec" providerId="Windows Live" clId="Web-{475367A9-535B-486D-ACBA-39BCDBE44C60}" dt="2024-07-11T10:48:46.018" v="908" actId="20577"/>
        <pc:sldMkLst>
          <pc:docMk/>
          <pc:sldMk cId="208693892" sldId="260"/>
        </pc:sldMkLst>
        <pc:spChg chg="mod">
          <ac:chgData name="Neeraj Vishwakarma" userId="d98ebb32241e24ec" providerId="Windows Live" clId="Web-{475367A9-535B-486D-ACBA-39BCDBE44C60}" dt="2024-07-11T10:45:09.809" v="694" actId="20577"/>
          <ac:spMkLst>
            <pc:docMk/>
            <pc:sldMk cId="208693892" sldId="260"/>
            <ac:spMk id="2" creationId="{CC0B9F30-A305-F965-F244-21B76562AF8E}"/>
          </ac:spMkLst>
        </pc:spChg>
        <pc:spChg chg="mod">
          <ac:chgData name="Neeraj Vishwakarma" userId="d98ebb32241e24ec" providerId="Windows Live" clId="Web-{475367A9-535B-486D-ACBA-39BCDBE44C60}" dt="2024-07-11T10:48:46.018" v="908" actId="20577"/>
          <ac:spMkLst>
            <pc:docMk/>
            <pc:sldMk cId="208693892" sldId="260"/>
            <ac:spMk id="3" creationId="{F8D75705-20B4-7914-8502-0FFA621F5FCB}"/>
          </ac:spMkLst>
        </pc:spChg>
      </pc:sldChg>
      <pc:sldChg chg="modSp new">
        <pc:chgData name="Neeraj Vishwakarma" userId="d98ebb32241e24ec" providerId="Windows Live" clId="Web-{475367A9-535B-486D-ACBA-39BCDBE44C60}" dt="2024-07-11T11:02:14.697" v="1236" actId="1076"/>
        <pc:sldMkLst>
          <pc:docMk/>
          <pc:sldMk cId="3105168534" sldId="261"/>
        </pc:sldMkLst>
        <pc:spChg chg="mod">
          <ac:chgData name="Neeraj Vishwakarma" userId="d98ebb32241e24ec" providerId="Windows Live" clId="Web-{475367A9-535B-486D-ACBA-39BCDBE44C60}" dt="2024-07-11T11:01:51.525" v="1235" actId="1076"/>
          <ac:spMkLst>
            <pc:docMk/>
            <pc:sldMk cId="3105168534" sldId="261"/>
            <ac:spMk id="2" creationId="{972FF664-3331-FFAC-DE29-77C12405AD4C}"/>
          </ac:spMkLst>
        </pc:spChg>
        <pc:spChg chg="mod">
          <ac:chgData name="Neeraj Vishwakarma" userId="d98ebb32241e24ec" providerId="Windows Live" clId="Web-{475367A9-535B-486D-ACBA-39BCDBE44C60}" dt="2024-07-11T11:02:14.697" v="1236" actId="1076"/>
          <ac:spMkLst>
            <pc:docMk/>
            <pc:sldMk cId="3105168534" sldId="261"/>
            <ac:spMk id="3" creationId="{A209295A-89D3-D07E-63C1-24EE0DFE18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Site Scripting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vulnweb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028" y="2943011"/>
            <a:ext cx="9627972" cy="39108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Subdomain:- </a:t>
            </a:r>
            <a:r>
              <a:rPr lang="en-US" dirty="0">
                <a:hlinkClick r:id="rId2"/>
              </a:rPr>
              <a:t>http://testasp.vulnweb.com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Description</a:t>
            </a:r>
            <a:r>
              <a:rPr lang="en-US" dirty="0"/>
              <a:t>: If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 website directly incorporate user input into its body without proper sanitization this script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wil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run when the page load </a:t>
            </a:r>
            <a:r>
              <a:rPr lang="en-US" sz="1100" dirty="0">
                <a:solidFill>
                  <a:srgbClr val="FFFFFF"/>
                </a:solidFill>
                <a:ea typeface="+mn-lt"/>
                <a:cs typeface="+mn-lt"/>
              </a:rPr>
              <a:t>If a website directly incorporates user input into its body without proper sanitization, this script will run when the page loads.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23C3-10C3-9F5A-06FC-094E38CB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02"/>
            <a:ext cx="10515600" cy="1986921"/>
          </a:xfrm>
        </p:spPr>
        <p:txBody>
          <a:bodyPr>
            <a:normAutofit/>
          </a:bodyPr>
          <a:lstStyle/>
          <a:p>
            <a:r>
              <a:rPr lang="en-US" b="1" dirty="0"/>
              <a:t>Reflected XSS </a:t>
            </a:r>
            <a:r>
              <a:rPr lang="en-US" dirty="0"/>
              <a:t>: </a:t>
            </a:r>
            <a:r>
              <a:rPr lang="en-US" sz="3600" dirty="0"/>
              <a:t>In a  reflected XSS attack the malicious script is embedded in a URL or input field.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956B-790B-BEFC-80BE-CC7415B5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248"/>
            <a:ext cx="10515600" cy="3603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b="1" dirty="0"/>
              <a:t>Impact </a:t>
            </a:r>
            <a:r>
              <a:rPr lang="en-US" dirty="0"/>
              <a:t>:</a:t>
            </a:r>
            <a:r>
              <a:rPr lang="en-US" sz="3600" dirty="0"/>
              <a:t> Reflected XSS can lead to unauthorized access , data </a:t>
            </a:r>
            <a:r>
              <a:rPr lang="en-US" sz="3600" err="1"/>
              <a:t>thef</a:t>
            </a:r>
            <a:r>
              <a:rPr lang="en-US" sz="3600" dirty="0"/>
              <a:t> , or session hijacking. Affects users who were visit specific URL or interact with vulnerable input fields.</a:t>
            </a:r>
          </a:p>
        </p:txBody>
      </p:sp>
    </p:spTree>
    <p:extLst>
      <p:ext uri="{BB962C8B-B14F-4D97-AF65-F5344CB8AC3E}">
        <p14:creationId xmlns:p14="http://schemas.microsoft.com/office/powerpoint/2010/main" val="119767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4E2E-662D-47F6-46BC-DCA769C0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/>
              <a:t>Proof of Concept: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A3CEF8-E86E-1EB7-62B3-653E38F54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867" y="1539174"/>
            <a:ext cx="9923318" cy="51811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77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E00D-9494-A62D-E33F-A8CAA9B4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9"/>
            <a:ext cx="10515600" cy="1325563"/>
          </a:xfrm>
        </p:spPr>
        <p:txBody>
          <a:bodyPr/>
          <a:lstStyle/>
          <a:p>
            <a:r>
              <a:rPr lang="en-US" dirty="0"/>
              <a:t>2) Proof of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10FD-0F45-5E61-D23D-283516F8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Recording 2024-07-11 140056">
            <a:hlinkClick r:id="" action="ppaction://media"/>
            <a:extLst>
              <a:ext uri="{FF2B5EF4-FFF2-40B4-BE49-F238E27FC236}">
                <a16:creationId xmlns:a16="http://schemas.microsoft.com/office/drawing/2014/main" id="{5EFA71CB-3DEA-BEFF-0E40-0BD08D5550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1" y="1316830"/>
            <a:ext cx="10515598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F664-3331-FFAC-DE29-77C12405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78" y="38572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Vulnerbility</a:t>
            </a:r>
            <a:r>
              <a:rPr lang="en-US" b="1" dirty="0"/>
              <a:t> XSS Script :</a:t>
            </a:r>
            <a:r>
              <a:rPr lang="en-US" dirty="0"/>
              <a:t> </a:t>
            </a:r>
            <a:br>
              <a:rPr lang="en-US" dirty="0"/>
            </a:br>
            <a:r>
              <a:rPr lang="en-US" sz="3600" dirty="0"/>
              <a:t>&lt;BODY ONLOAD=</a:t>
            </a:r>
            <a:r>
              <a:rPr lang="en-US" sz="3600" dirty="0" err="1"/>
              <a:t>javascript:alert</a:t>
            </a:r>
            <a:r>
              <a:rPr lang="en-US" sz="3600" dirty="0"/>
              <a:t>(1)&gt;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295A-89D3-D07E-63C1-24EE0DFE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78" y="259792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Attack case and conditions:</a:t>
            </a:r>
            <a:r>
              <a:rPr lang="en-US" dirty="0"/>
              <a:t> The </a:t>
            </a:r>
            <a:r>
              <a:rPr lang="en-US" dirty="0" err="1"/>
              <a:t>vulnerbiltiy</a:t>
            </a:r>
            <a:r>
              <a:rPr lang="en-US" dirty="0"/>
              <a:t> occurs when a web application incorporates user input into its HTML content without proper sanitization or output encoding.</a:t>
            </a:r>
          </a:p>
          <a:p>
            <a:pPr marL="0" indent="0">
              <a:buNone/>
            </a:pPr>
            <a:r>
              <a:rPr lang="en-US" dirty="0"/>
              <a:t>If the application directly reflects user input within the &lt;body&gt; tag the injected script runs.</a:t>
            </a:r>
          </a:p>
        </p:txBody>
      </p:sp>
    </p:spTree>
    <p:extLst>
      <p:ext uri="{BB962C8B-B14F-4D97-AF65-F5344CB8AC3E}">
        <p14:creationId xmlns:p14="http://schemas.microsoft.com/office/powerpoint/2010/main" val="31051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9F30-A305-F965-F244-21B76562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5705-20B4-7914-8502-0FFA621F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Sanitize and authenticate user inputs to prevent script injection.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Always encode user-generated content before rendering it in HTML.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3) Implement a strong Content Security Policy (CSP) to restrict Script Execution.</a:t>
            </a:r>
          </a:p>
        </p:txBody>
      </p:sp>
    </p:spTree>
    <p:extLst>
      <p:ext uri="{BB962C8B-B14F-4D97-AF65-F5344CB8AC3E}">
        <p14:creationId xmlns:p14="http://schemas.microsoft.com/office/powerpoint/2010/main" val="20869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Cross Site Scripting in vulnweb </vt:lpstr>
      <vt:lpstr>Reflected XSS : In a  reflected XSS attack the malicious script is embedded in a URL or input field.</vt:lpstr>
      <vt:lpstr>Proof of Concept:</vt:lpstr>
      <vt:lpstr>2) Proof of concept:</vt:lpstr>
      <vt:lpstr>Vulnerbility XSS Script :  &lt;BODY ONLOAD=javascript:alert(1)&gt;</vt:lpstr>
      <vt:lpstr>Mitigation: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200</cp:revision>
  <dcterms:created xsi:type="dcterms:W3CDTF">2024-07-11T09:49:47Z</dcterms:created>
  <dcterms:modified xsi:type="dcterms:W3CDTF">2024-07-11T11:02:19Z</dcterms:modified>
</cp:coreProperties>
</file>