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75" r:id="rId3"/>
    <p:sldId id="264" r:id="rId4"/>
    <p:sldId id="265" r:id="rId5"/>
    <p:sldId id="277" r:id="rId6"/>
    <p:sldId id="266" r:id="rId7"/>
    <p:sldId id="284" r:id="rId8"/>
    <p:sldId id="267" r:id="rId9"/>
    <p:sldId id="280" r:id="rId10"/>
    <p:sldId id="268" r:id="rId11"/>
    <p:sldId id="281" r:id="rId12"/>
    <p:sldId id="269" r:id="rId13"/>
    <p:sldId id="282" r:id="rId14"/>
    <p:sldId id="285" r:id="rId15"/>
    <p:sldId id="272" r:id="rId16"/>
    <p:sldId id="283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C00000"/>
    <a:srgbClr val="7F7F7F"/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762"/>
  </p:normalViewPr>
  <p:slideViewPr>
    <p:cSldViewPr snapToGrid="0" snapToObjects="1">
      <p:cViewPr varScale="1">
        <p:scale>
          <a:sx n="143" d="100"/>
          <a:sy n="143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4A27-DF74-EA4F-B062-42EC5CED66B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6B783-7845-114E-85D7-E042E479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B81E-865E-3C49-8EDD-074C6D54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0464-8E2F-8040-932C-8C72C791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61BC-2E6A-8349-BC26-488132AA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137D-B7B1-044B-8EDB-FB42EA6A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CDDC-C969-974A-BA37-3513A38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538D-EA22-3446-BBD4-04A3CE78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8E6E-B3B2-384D-BA1A-E8240175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666C-7612-8944-AAC4-10152975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63E-744B-6A47-BB7E-A5F63874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DFEE-52BC-6248-852C-8CF5BF3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5B59C-1A7F-6C4B-BBAE-3676F4D2C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BD9F-4957-AA43-A7A8-1FD9091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184-4014-1E4C-A6C4-D3A1154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467-1924-7046-A704-DC760004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8BA5-EE85-BA49-A3A0-A1FF99D0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816-A509-2044-9427-7A46EEB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4B04-492E-D144-8709-AA9E9A00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2CB1-E5D7-D14A-B855-7123145B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D11A-ABB1-4142-9BD9-A3397F38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71F0-EB56-9D4A-A6B0-6E56C7CB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E171-9F7B-9E49-999E-F9703036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96C-CEB2-0A42-9867-E983736B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CE2C-47F4-DA46-BA9D-42AA6631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B55B-E728-F94B-A478-A740290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EE05-85D6-1E4A-A183-9DEB470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F0DA-B1A9-0E49-8F55-6A2A889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62E-C919-D241-9E78-761665EC0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878C-A4CF-7C44-9BE5-F98FB0D7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05-EC63-594F-90B6-CD69A18B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10173-0AA1-BE45-BA2C-5FFC73D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FD4A-0A70-7449-91D3-A7C8670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36F-D555-4441-95F0-49A659B3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81B-9613-B242-A007-0FD828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A65B-4205-8942-A423-BA326E4C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00B52-4BFB-4E45-9F5E-A945C6B7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746A-37B8-AE49-8FAA-7B393027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817D-3160-FA45-B2CB-C59672E2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CA3E7-4E7A-084B-9905-A5129BB1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A1078-BC91-FC44-A0C4-514D0DD1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B94F-A577-874B-BA9E-52963CE6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DD2D-4C9B-9740-9FC7-3DF82EF7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5C3B-C7AA-E14E-B167-987D40CA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922C-F5F9-DF45-904C-AFCCFE9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6716E-37CB-5B45-9AF2-4280CF3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5BBED-FA03-7E41-8986-6F1EAFB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BECBE-BCBB-6B40-8C60-D8D38487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6FD7-FF9C-B74F-BA11-6A8A607A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B519-E0F9-7C4E-88F0-93452A4F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C2EB7-3A28-3A4F-A983-C2CE088B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F9564-7CAF-E344-AE0F-C104720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893AC-DCCF-E84D-BC3C-28F52467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3DCA-D6F7-F249-A26E-B2BC5E43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3218-9265-F447-ABFD-70EB1A90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4636-EBE2-934A-BEC7-40409968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C5B41-F0D9-074B-96D6-69A5CA7B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21D2-97AF-E74E-9B04-7F41EFE1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8C3C-2AD8-5148-94A3-7C42A92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6773-FDBC-3042-B60F-92630D81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44E4B-61F1-BD49-A84D-1160BFAC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855F-C64E-2045-B8A4-BEC4BB0E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77D2-9E41-994E-81A7-F099F640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AF26F-2E11-B248-ADCA-3C9283F70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0CF0-BE6E-624A-80D9-2AD08994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94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"/>
    </mc:Choice>
    <mc:Fallback>
      <p:transition advClick="0" advTm="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/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77118"/>
              </p:ext>
            </p:extLst>
          </p:nvPr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7981578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3BDC41-E8CD-914E-9E1B-B6D6860D5282}"/>
              </a:ext>
            </a:extLst>
          </p:cNvPr>
          <p:cNvSpPr txBox="1"/>
          <p:nvPr/>
        </p:nvSpPr>
        <p:spPr>
          <a:xfrm>
            <a:off x="7981578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25055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/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/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7981578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3BDC41-E8CD-914E-9E1B-B6D6860D5282}"/>
              </a:ext>
            </a:extLst>
          </p:cNvPr>
          <p:cNvSpPr txBox="1"/>
          <p:nvPr/>
        </p:nvSpPr>
        <p:spPr>
          <a:xfrm>
            <a:off x="7981578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D5585-EB71-0944-8DAC-665D0D241DF8}"/>
              </a:ext>
            </a:extLst>
          </p:cNvPr>
          <p:cNvSpPr txBox="1"/>
          <p:nvPr/>
        </p:nvSpPr>
        <p:spPr>
          <a:xfrm>
            <a:off x="1455272" y="2519408"/>
            <a:ext cx="274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Attention Score</a:t>
            </a:r>
          </a:p>
          <a:p>
            <a:pPr algn="ctr"/>
            <a:r>
              <a:rPr lang="en-US" sz="2000" dirty="0">
                <a:latin typeface="DINPro Medium" panose="02000503030000020004" pitchFamily="2" charset="0"/>
              </a:rPr>
              <a:t>(Dot-Product)</a:t>
            </a:r>
          </a:p>
        </p:txBody>
      </p:sp>
    </p:spTree>
    <p:extLst>
      <p:ext uri="{BB962C8B-B14F-4D97-AF65-F5344CB8AC3E}">
        <p14:creationId xmlns:p14="http://schemas.microsoft.com/office/powerpoint/2010/main" val="2094449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2000">
        <p159:morph option="byObject"/>
      </p:transition>
    </mc:Choice>
    <mc:Fallback>
      <p:transition spd="med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57033"/>
              </p:ext>
            </p:extLst>
          </p:nvPr>
        </p:nvGraphicFramePr>
        <p:xfrm>
          <a:off x="4721412" y="1748117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32863"/>
              </p:ext>
            </p:extLst>
          </p:nvPr>
        </p:nvGraphicFramePr>
        <p:xfrm>
          <a:off x="4721412" y="1748117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82037"/>
              </p:ext>
            </p:extLst>
          </p:nvPr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35F3FA-BEEA-7D48-8A48-04BABD8E8B3C}"/>
              </a:ext>
            </a:extLst>
          </p:cNvPr>
          <p:cNvSpPr/>
          <p:nvPr/>
        </p:nvSpPr>
        <p:spPr>
          <a:xfrm>
            <a:off x="5945958" y="29767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48097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1748117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1748117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35F3FA-BEEA-7D48-8A48-04BABD8E8B3C}"/>
              </a:ext>
            </a:extLst>
          </p:cNvPr>
          <p:cNvSpPr/>
          <p:nvPr/>
        </p:nvSpPr>
        <p:spPr>
          <a:xfrm>
            <a:off x="5945958" y="29767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CA1D1-E052-0742-9D58-24F917A990C5}"/>
              </a:ext>
            </a:extLst>
          </p:cNvPr>
          <p:cNvSpPr/>
          <p:nvPr/>
        </p:nvSpPr>
        <p:spPr>
          <a:xfrm>
            <a:off x="1873225" y="2976746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Element Wise Product</a:t>
            </a:r>
          </a:p>
        </p:txBody>
      </p:sp>
    </p:spTree>
    <p:extLst>
      <p:ext uri="{BB962C8B-B14F-4D97-AF65-F5344CB8AC3E}">
        <p14:creationId xmlns:p14="http://schemas.microsoft.com/office/powerpoint/2010/main" val="22650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2000">
        <p159:morph option="byObject"/>
      </p:transition>
    </mc:Choice>
    <mc:Fallback>
      <p:transition spd="med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61184"/>
              </p:ext>
            </p:extLst>
          </p:nvPr>
        </p:nvGraphicFramePr>
        <p:xfrm>
          <a:off x="4721413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73108"/>
              </p:ext>
            </p:extLst>
          </p:nvPr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92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448238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39859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9F4B9-0EC9-2E40-9249-F5E37E5D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53802"/>
              </p:ext>
            </p:extLst>
          </p:nvPr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09E5-05D3-7944-9BFF-8C543567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71894"/>
              </p:ext>
            </p:extLst>
          </p:nvPr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0F382-490A-5C4F-BD21-B745D8036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40905"/>
              </p:ext>
            </p:extLst>
          </p:nvPr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4C340-EAA8-5843-9586-F08DE45D2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59596"/>
              </p:ext>
            </p:extLst>
          </p:nvPr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A0596-513D-D340-8449-521D859A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69180"/>
              </p:ext>
            </p:extLst>
          </p:nvPr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03903-7D59-4D45-B13F-27A5FE00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13852"/>
              </p:ext>
            </p:extLst>
          </p:nvPr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11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500">
        <p159:morph option="byObject"/>
      </p:transition>
    </mc:Choice>
    <mc:Fallback>
      <p:transition spd="med" advClick="0" advTm="1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448238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39859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9F4B9-0EC9-2E40-9249-F5E37E5DDE35}"/>
              </a:ext>
            </a:extLst>
          </p:cNvPr>
          <p:cNvGraphicFramePr>
            <a:graphicFrameLocks noGrp="1"/>
          </p:cNvGraphicFramePr>
          <p:nvPr/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09E5-05D3-7944-9BFF-8C543567E162}"/>
              </a:ext>
            </a:extLst>
          </p:cNvPr>
          <p:cNvGraphicFramePr>
            <a:graphicFrameLocks noGrp="1"/>
          </p:cNvGraphicFramePr>
          <p:nvPr/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0F382-490A-5C4F-BD21-B745D8036422}"/>
              </a:ext>
            </a:extLst>
          </p:cNvPr>
          <p:cNvGraphicFramePr>
            <a:graphicFrameLocks noGrp="1"/>
          </p:cNvGraphicFramePr>
          <p:nvPr/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4C340-EAA8-5843-9586-F08DE45D21F9}"/>
              </a:ext>
            </a:extLst>
          </p:cNvPr>
          <p:cNvGraphicFramePr>
            <a:graphicFrameLocks noGrp="1"/>
          </p:cNvGraphicFramePr>
          <p:nvPr/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A0596-513D-D340-8449-521D859AB5BB}"/>
              </a:ext>
            </a:extLst>
          </p:cNvPr>
          <p:cNvGraphicFramePr>
            <a:graphicFrameLocks noGrp="1"/>
          </p:cNvGraphicFramePr>
          <p:nvPr/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03903-7D59-4D45-B13F-27A5FE006134}"/>
              </a:ext>
            </a:extLst>
          </p:cNvPr>
          <p:cNvGraphicFramePr>
            <a:graphicFrameLocks noGrp="1"/>
          </p:cNvGraphicFramePr>
          <p:nvPr/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2D2660-C6F4-2543-A3F1-A99D120A63BF}"/>
              </a:ext>
            </a:extLst>
          </p:cNvPr>
          <p:cNvSpPr txBox="1"/>
          <p:nvPr/>
        </p:nvSpPr>
        <p:spPr>
          <a:xfrm>
            <a:off x="4808628" y="183658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Output from </a:t>
            </a:r>
            <a:r>
              <a:rPr lang="en-US" sz="2000" b="1" dirty="0">
                <a:latin typeface="DINPro Medium" panose="02000503030000020004" pitchFamily="2" charset="0"/>
              </a:rPr>
              <a:t>N</a:t>
            </a:r>
            <a:r>
              <a:rPr lang="en-US" sz="2000" dirty="0">
                <a:latin typeface="DINPro Medium" panose="02000503030000020004" pitchFamily="2" charset="0"/>
              </a:rPr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1781700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2000">
        <p159:morph option="byObject"/>
      </p:transition>
    </mc:Choice>
    <mc:Fallback>
      <p:transition spd="med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9F4B9-0EC9-2E40-9249-F5E37E5D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93558"/>
              </p:ext>
            </p:extLst>
          </p:nvPr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09E5-05D3-7944-9BFF-8C543567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39391"/>
              </p:ext>
            </p:extLst>
          </p:nvPr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0F382-490A-5C4F-BD21-B745D8036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07242"/>
              </p:ext>
            </p:extLst>
          </p:nvPr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4C340-EAA8-5843-9586-F08DE45D2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84195"/>
              </p:ext>
            </p:extLst>
          </p:nvPr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A0596-513D-D340-8449-521D859A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33092"/>
              </p:ext>
            </p:extLst>
          </p:nvPr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03903-7D59-4D45-B13F-27A5FE00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39260"/>
              </p:ext>
            </p:extLst>
          </p:nvPr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6E1E61B-33FF-FE47-8F94-77C738A54C43}"/>
              </a:ext>
            </a:extLst>
          </p:cNvPr>
          <p:cNvSpPr/>
          <p:nvPr/>
        </p:nvSpPr>
        <p:spPr>
          <a:xfrm>
            <a:off x="2530439" y="324433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1153642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500">
        <p159:morph option="byObject"/>
      </p:transition>
    </mc:Choice>
    <mc:Fallback>
      <p:transition spd="med" advClick="0" advTm="15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9F4B9-0EC9-2E40-9249-F5E37E5DDE35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09E5-05D3-7944-9BFF-8C543567E162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0F382-490A-5C4F-BD21-B745D8036422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4C340-EAA8-5843-9586-F08DE45D21F9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A0596-513D-D340-8449-521D859AB5BB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03903-7D59-4D45-B13F-27A5FE006134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C640F01-6D05-AA4C-9AEF-766141D1380A}"/>
              </a:ext>
            </a:extLst>
          </p:cNvPr>
          <p:cNvSpPr/>
          <p:nvPr/>
        </p:nvSpPr>
        <p:spPr>
          <a:xfrm>
            <a:off x="4008729" y="4741457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Output from Multi-Head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41542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500">
        <p159:morph option="byObject"/>
      </p:transition>
    </mc:Choice>
    <mc:Fallback>
      <p:transition spd="med" advClick="0" advTm="15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56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">
        <p159:morph option="byObject"/>
      </p:transition>
    </mc:Choice>
    <mc:Fallback>
      <p:transition spd="med" advClick="0" advTm="1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2563904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35545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38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500">
        <p159:morph option="byObject"/>
      </p:transition>
    </mc:Choice>
    <mc:Fallback>
      <p:transition spd="med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2563904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35545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ECE345-0A0D-C04D-BA72-329E1FA91B0F}"/>
              </a:ext>
            </a:extLst>
          </p:cNvPr>
          <p:cNvSpPr txBox="1"/>
          <p:nvPr/>
        </p:nvSpPr>
        <p:spPr>
          <a:xfrm>
            <a:off x="1849787" y="1882589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Input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499266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26568"/>
              </p:ext>
            </p:extLst>
          </p:nvPr>
        </p:nvGraphicFramePr>
        <p:xfrm>
          <a:off x="448238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97212"/>
              </p:ext>
            </p:extLst>
          </p:nvPr>
        </p:nvGraphicFramePr>
        <p:xfrm>
          <a:off x="6639859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31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448238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39859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8E33C4-0E54-0247-AE5D-8C2688A63D2A}"/>
              </a:ext>
            </a:extLst>
          </p:cNvPr>
          <p:cNvSpPr txBox="1"/>
          <p:nvPr/>
        </p:nvSpPr>
        <p:spPr>
          <a:xfrm>
            <a:off x="4098498" y="2940425"/>
            <a:ext cx="399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Split into </a:t>
            </a:r>
            <a:r>
              <a:rPr lang="en-US" sz="2000" b="1" dirty="0">
                <a:latin typeface="DINPro Medium" panose="02000503030000020004" pitchFamily="2" charset="0"/>
              </a:rPr>
              <a:t>N</a:t>
            </a:r>
            <a:r>
              <a:rPr lang="en-US" sz="2000" dirty="0">
                <a:latin typeface="DINPro Medium" panose="02000503030000020004" pitchFamily="2" charset="0"/>
              </a:rPr>
              <a:t> subspace for </a:t>
            </a:r>
            <a:r>
              <a:rPr lang="en-US" sz="2000" b="1" dirty="0">
                <a:latin typeface="DINPro Medium" panose="02000503030000020004" pitchFamily="2" charset="0"/>
              </a:rPr>
              <a:t>N</a:t>
            </a:r>
            <a:r>
              <a:rPr lang="en-US" sz="2000" dirty="0">
                <a:latin typeface="DINPro Medium" panose="02000503030000020004" pitchFamily="2" charset="0"/>
              </a:rPr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606650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2000">
        <p159:morph option="byObject"/>
      </p:transition>
    </mc:Choice>
    <mc:Fallback>
      <p:transition spd="med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80851"/>
              </p:ext>
            </p:extLst>
          </p:nvPr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296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4893A3-5ECC-E84C-8BDC-74F01D703D7F}"/>
              </a:ext>
            </a:extLst>
          </p:cNvPr>
          <p:cNvSpPr txBox="1"/>
          <p:nvPr/>
        </p:nvSpPr>
        <p:spPr>
          <a:xfrm>
            <a:off x="4744508" y="302889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(1 subspace per head)</a:t>
            </a:r>
          </a:p>
        </p:txBody>
      </p:sp>
    </p:spTree>
    <p:extLst>
      <p:ext uri="{BB962C8B-B14F-4D97-AF65-F5344CB8AC3E}">
        <p14:creationId xmlns:p14="http://schemas.microsoft.com/office/powerpoint/2010/main" val="2389725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68987"/>
              </p:ext>
            </p:extLst>
          </p:nvPr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70193"/>
              </p:ext>
            </p:extLst>
          </p:nvPr>
        </p:nvGraphicFramePr>
        <p:xfrm>
          <a:off x="4718425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7981578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1FB3ED-72D4-ED41-8329-421610E454AB}"/>
              </a:ext>
            </a:extLst>
          </p:cNvPr>
          <p:cNvSpPr txBox="1"/>
          <p:nvPr/>
        </p:nvSpPr>
        <p:spPr>
          <a:xfrm>
            <a:off x="1455272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BCDFF-E8D8-DC41-98DB-55DFA3483B57}"/>
              </a:ext>
            </a:extLst>
          </p:cNvPr>
          <p:cNvSpPr txBox="1"/>
          <p:nvPr/>
        </p:nvSpPr>
        <p:spPr>
          <a:xfrm>
            <a:off x="4718425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DC41-E8CD-914E-9E1B-B6D6860D5282}"/>
              </a:ext>
            </a:extLst>
          </p:cNvPr>
          <p:cNvSpPr txBox="1"/>
          <p:nvPr/>
        </p:nvSpPr>
        <p:spPr>
          <a:xfrm>
            <a:off x="7981578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Value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A25858AF-EB53-4C4B-A3B7-3AF2CFF4B445}"/>
              </a:ext>
            </a:extLst>
          </p:cNvPr>
          <p:cNvSpPr/>
          <p:nvPr/>
        </p:nvSpPr>
        <p:spPr>
          <a:xfrm>
            <a:off x="3544048" y="4332195"/>
            <a:ext cx="5103904" cy="943532"/>
          </a:xfrm>
          <a:prstGeom prst="trapezoid">
            <a:avLst>
              <a:gd name="adj" fmla="val 125713"/>
            </a:avLst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04C4C5-8399-134E-988A-DA11DECFE5A8}"/>
              </a:ext>
            </a:extLst>
          </p:cNvPr>
          <p:cNvSpPr/>
          <p:nvPr/>
        </p:nvSpPr>
        <p:spPr>
          <a:xfrm>
            <a:off x="3550024" y="4320988"/>
            <a:ext cx="7189694" cy="959224"/>
          </a:xfrm>
          <a:custGeom>
            <a:avLst/>
            <a:gdLst>
              <a:gd name="connsiteX0" fmla="*/ 7189694 w 7189694"/>
              <a:gd name="connsiteY0" fmla="*/ 0 h 959224"/>
              <a:gd name="connsiteX1" fmla="*/ 5100917 w 7189694"/>
              <a:gd name="connsiteY1" fmla="*/ 959224 h 959224"/>
              <a:gd name="connsiteX2" fmla="*/ 0 w 7189694"/>
              <a:gd name="connsiteY2" fmla="*/ 950259 h 959224"/>
              <a:gd name="connsiteX3" fmla="*/ 4437529 w 7189694"/>
              <a:gd name="connsiteY3" fmla="*/ 8965 h 959224"/>
              <a:gd name="connsiteX4" fmla="*/ 7189694 w 7189694"/>
              <a:gd name="connsiteY4" fmla="*/ 0 h 95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9694" h="959224">
                <a:moveTo>
                  <a:pt x="7189694" y="0"/>
                </a:moveTo>
                <a:lnTo>
                  <a:pt x="5100917" y="959224"/>
                </a:lnTo>
                <a:lnTo>
                  <a:pt x="0" y="950259"/>
                </a:lnTo>
                <a:lnTo>
                  <a:pt x="4437529" y="8965"/>
                </a:lnTo>
                <a:lnTo>
                  <a:pt x="7189694" y="0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8687EBF-2F42-BC4A-9A13-F019C11501AC}"/>
              </a:ext>
            </a:extLst>
          </p:cNvPr>
          <p:cNvSpPr/>
          <p:nvPr/>
        </p:nvSpPr>
        <p:spPr>
          <a:xfrm flipH="1">
            <a:off x="1455272" y="4320988"/>
            <a:ext cx="7192680" cy="959224"/>
          </a:xfrm>
          <a:custGeom>
            <a:avLst/>
            <a:gdLst>
              <a:gd name="connsiteX0" fmla="*/ 7189694 w 7189694"/>
              <a:gd name="connsiteY0" fmla="*/ 0 h 959224"/>
              <a:gd name="connsiteX1" fmla="*/ 5100917 w 7189694"/>
              <a:gd name="connsiteY1" fmla="*/ 959224 h 959224"/>
              <a:gd name="connsiteX2" fmla="*/ 0 w 7189694"/>
              <a:gd name="connsiteY2" fmla="*/ 950259 h 959224"/>
              <a:gd name="connsiteX3" fmla="*/ 4437529 w 7189694"/>
              <a:gd name="connsiteY3" fmla="*/ 8965 h 959224"/>
              <a:gd name="connsiteX4" fmla="*/ 7189694 w 7189694"/>
              <a:gd name="connsiteY4" fmla="*/ 0 h 95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9694" h="959224">
                <a:moveTo>
                  <a:pt x="7189694" y="0"/>
                </a:moveTo>
                <a:lnTo>
                  <a:pt x="5100917" y="959224"/>
                </a:lnTo>
                <a:lnTo>
                  <a:pt x="0" y="950259"/>
                </a:lnTo>
                <a:lnTo>
                  <a:pt x="4437529" y="8965"/>
                </a:lnTo>
                <a:lnTo>
                  <a:pt x="7189694" y="0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482E-B90A-6343-A394-23D1516DA682}"/>
              </a:ext>
            </a:extLst>
          </p:cNvPr>
          <p:cNvSpPr txBox="1"/>
          <p:nvPr/>
        </p:nvSpPr>
        <p:spPr>
          <a:xfrm>
            <a:off x="516964" y="4567841"/>
            <a:ext cx="1888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Linear</a:t>
            </a:r>
          </a:p>
          <a:p>
            <a:pPr algn="ctr"/>
            <a:r>
              <a:rPr lang="en-US" sz="2000" dirty="0">
                <a:latin typeface="DINPro Medium" panose="02000503030000020004" pitchFamily="2" charset="0"/>
              </a:rPr>
              <a:t>Projections</a:t>
            </a:r>
          </a:p>
        </p:txBody>
      </p:sp>
    </p:spTree>
    <p:extLst>
      <p:ext uri="{BB962C8B-B14F-4D97-AF65-F5344CB8AC3E}">
        <p14:creationId xmlns:p14="http://schemas.microsoft.com/office/powerpoint/2010/main" val="3950523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2000">
        <p159:morph option="byObject"/>
      </p:transition>
    </mc:Choice>
    <mc:Fallback>
      <p:transition spd="med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/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/>
        </p:nvGraphicFramePr>
        <p:xfrm>
          <a:off x="4718425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7981578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1FB3ED-72D4-ED41-8329-421610E454AB}"/>
              </a:ext>
            </a:extLst>
          </p:cNvPr>
          <p:cNvSpPr txBox="1"/>
          <p:nvPr/>
        </p:nvSpPr>
        <p:spPr>
          <a:xfrm>
            <a:off x="1455272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BCDFF-E8D8-DC41-98DB-55DFA3483B57}"/>
              </a:ext>
            </a:extLst>
          </p:cNvPr>
          <p:cNvSpPr txBox="1"/>
          <p:nvPr/>
        </p:nvSpPr>
        <p:spPr>
          <a:xfrm>
            <a:off x="4718425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DC41-E8CD-914E-9E1B-B6D6860D5282}"/>
              </a:ext>
            </a:extLst>
          </p:cNvPr>
          <p:cNvSpPr txBox="1"/>
          <p:nvPr/>
        </p:nvSpPr>
        <p:spPr>
          <a:xfrm>
            <a:off x="7981578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938437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</Words>
  <Application>Microsoft Macintosh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DINPro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11</cp:revision>
  <dcterms:created xsi:type="dcterms:W3CDTF">2019-07-18T14:43:35Z</dcterms:created>
  <dcterms:modified xsi:type="dcterms:W3CDTF">2019-07-22T13:49:30Z</dcterms:modified>
</cp:coreProperties>
</file>