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4" r:id="rId2"/>
    <p:sldId id="269" r:id="rId3"/>
    <p:sldId id="263" r:id="rId4"/>
    <p:sldId id="266" r:id="rId5"/>
    <p:sldId id="265" r:id="rId6"/>
    <p:sldId id="268" r:id="rId7"/>
    <p:sldId id="267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4762"/>
  </p:normalViewPr>
  <p:slideViewPr>
    <p:cSldViewPr snapToGrid="0" snapToObjects="1">
      <p:cViewPr varScale="1">
        <p:scale>
          <a:sx n="143" d="100"/>
          <a:sy n="143" d="100"/>
        </p:scale>
        <p:origin x="3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14A27-DF74-EA4F-B062-42EC5CED66B2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6B783-7845-114E-85D7-E042E479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B81E-865E-3C49-8EDD-074C6D54A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40464-8E2F-8040-932C-8C72C7910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61BC-2E6A-8349-BC26-488132AA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137D-B7B1-044B-8EDB-FB42EA6A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CDDC-C969-974A-BA37-3513A38C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538D-EA22-3446-BBD4-04A3CE78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A8E6E-B3B2-384D-BA1A-E82401759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666C-7612-8944-AAC4-10152975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B63E-744B-6A47-BB7E-A5F63874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4DFEE-52BC-6248-852C-8CF5BF32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5B59C-1A7F-6C4B-BBAE-3676F4D2C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6BD9F-4957-AA43-A7A8-1FD9091A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8184-4014-1E4C-A6C4-D3A11549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467-1924-7046-A704-DC760004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8BA5-EE85-BA49-A3A0-A1FF99D0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816-A509-2044-9427-7A46EEB4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4B04-492E-D144-8709-AA9E9A002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F2CB1-E5D7-D14A-B855-7123145B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D11A-ABB1-4142-9BD9-A3397F38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C71F0-EB56-9D4A-A6B0-6E56C7CB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E171-9F7B-9E49-999E-F9703036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596C-CEB2-0A42-9867-E983736B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BCE2C-47F4-DA46-BA9D-42AA6631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B55B-E728-F94B-A478-A740290B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2EE05-85D6-1E4A-A183-9DEB4706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F0DA-B1A9-0E49-8F55-6A2A889A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362E-C919-D241-9E78-761665EC0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3878C-A4CF-7C44-9BE5-F98FB0D77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C4F05-EC63-594F-90B6-CD69A18B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10173-0AA1-BE45-BA2C-5FFC73D3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EFD4A-0A70-7449-91D3-A7C8670F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336F-D555-4441-95F0-49A659B3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F81B-9613-B242-A007-0FD828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8A65B-4205-8942-A423-BA326E4C1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00B52-4BFB-4E45-9F5E-A945C6B77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5746A-37B8-AE49-8FAA-7B3930270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1817D-3160-FA45-B2CB-C59672E2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CA3E7-4E7A-084B-9905-A5129BB1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A1078-BC91-FC44-A0C4-514D0DD1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B94F-A577-874B-BA9E-52963CE6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DD2D-4C9B-9740-9FC7-3DF82EF7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F5C3B-C7AA-E14E-B167-987D40CA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8922C-F5F9-DF45-904C-AFCCFE9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6716E-37CB-5B45-9AF2-4280CF31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5BBED-FA03-7E41-8986-6F1EAFB9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BECBE-BCBB-6B40-8C60-D8D38487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6FD7-FF9C-B74F-BA11-6A8A607A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B519-E0F9-7C4E-88F0-93452A4F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C2EB7-3A28-3A4F-A983-C2CE088B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F9564-7CAF-E344-AE0F-C1047202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893AC-DCCF-E84D-BC3C-28F52467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3DCA-D6F7-F249-A26E-B2BC5E43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3218-9265-F447-ABFD-70EB1A90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04636-EBE2-934A-BEC7-404099685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C5B41-F0D9-074B-96D6-69A5CA7BF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821D2-97AF-E74E-9B04-7F41EFE1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C8C3C-2AD8-5148-94A3-7C42A929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26773-FDBC-3042-B60F-92630D81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44E4B-61F1-BD49-A84D-1160BFAC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7855F-C64E-2045-B8A4-BEC4BB0E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77D2-9E41-994E-81A7-F099F6404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DF7F-DDAD-1A42-877A-5735814E6AED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AF26F-2E11-B248-ADCA-3C9283F70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0CF0-BE6E-624A-80D9-2AD089942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0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46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"/>
    </mc:Choice>
    <mc:Fallback>
      <p:transition advClick="0" advTm="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DC587A-8B1A-ED4E-9F01-64B8E864739D}"/>
              </a:ext>
            </a:extLst>
          </p:cNvPr>
          <p:cNvSpPr/>
          <p:nvPr/>
        </p:nvSpPr>
        <p:spPr>
          <a:xfrm>
            <a:off x="6190082" y="1918001"/>
            <a:ext cx="79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2000" baseline="-25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2000" baseline="-25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9B21A7-DDCE-5747-8C05-3335FCEBF1B2}"/>
              </a:ext>
            </a:extLst>
          </p:cNvPr>
          <p:cNvSpPr/>
          <p:nvPr/>
        </p:nvSpPr>
        <p:spPr>
          <a:xfrm>
            <a:off x="2345060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00716-1E8D-C94E-BA43-CAF674577D72}"/>
              </a:ext>
            </a:extLst>
          </p:cNvPr>
          <p:cNvSpPr/>
          <p:nvPr/>
        </p:nvSpPr>
        <p:spPr>
          <a:xfrm>
            <a:off x="3384967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B723DA-84FC-724A-80B5-EF49FE5FBECC}"/>
              </a:ext>
            </a:extLst>
          </p:cNvPr>
          <p:cNvSpPr/>
          <p:nvPr/>
        </p:nvSpPr>
        <p:spPr>
          <a:xfrm>
            <a:off x="438005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40F974-DA43-584C-92AA-09C0476DAFA8}"/>
              </a:ext>
            </a:extLst>
          </p:cNvPr>
          <p:cNvSpPr/>
          <p:nvPr/>
        </p:nvSpPr>
        <p:spPr>
          <a:xfrm>
            <a:off x="5402029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94FCDD-F84D-1B43-909D-54821735E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05488"/>
              </p:ext>
            </p:extLst>
          </p:nvPr>
        </p:nvGraphicFramePr>
        <p:xfrm>
          <a:off x="3048000" y="3614420"/>
          <a:ext cx="71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199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DC587A-8B1A-ED4E-9F01-64B8E864739D}"/>
              </a:ext>
            </a:extLst>
          </p:cNvPr>
          <p:cNvSpPr/>
          <p:nvPr/>
        </p:nvSpPr>
        <p:spPr>
          <a:xfrm>
            <a:off x="6190082" y="1918001"/>
            <a:ext cx="79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2000" baseline="-25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2000" baseline="-25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93860-21C3-124B-B801-0C3B2617AE16}"/>
              </a:ext>
            </a:extLst>
          </p:cNvPr>
          <p:cNvCxnSpPr>
            <a:cxnSpLocks/>
          </p:cNvCxnSpPr>
          <p:nvPr/>
        </p:nvCxnSpPr>
        <p:spPr>
          <a:xfrm flipV="1">
            <a:off x="6586082" y="2774954"/>
            <a:ext cx="0" cy="419697"/>
          </a:xfrm>
          <a:prstGeom prst="straightConnector1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F2176-0E02-5E4B-88D8-E58E1AD88D7F}"/>
              </a:ext>
            </a:extLst>
          </p:cNvPr>
          <p:cNvCxnSpPr>
            <a:cxnSpLocks/>
          </p:cNvCxnSpPr>
          <p:nvPr/>
        </p:nvCxnSpPr>
        <p:spPr>
          <a:xfrm flipV="1">
            <a:off x="6586082" y="1426584"/>
            <a:ext cx="0" cy="419697"/>
          </a:xfrm>
          <a:prstGeom prst="straightConnector1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A9B21A7-DDCE-5747-8C05-3335FCEBF1B2}"/>
              </a:ext>
            </a:extLst>
          </p:cNvPr>
          <p:cNvSpPr/>
          <p:nvPr/>
        </p:nvSpPr>
        <p:spPr>
          <a:xfrm>
            <a:off x="2345060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00716-1E8D-C94E-BA43-CAF674577D72}"/>
              </a:ext>
            </a:extLst>
          </p:cNvPr>
          <p:cNvSpPr/>
          <p:nvPr/>
        </p:nvSpPr>
        <p:spPr>
          <a:xfrm>
            <a:off x="3384967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B723DA-84FC-724A-80B5-EF49FE5FBECC}"/>
              </a:ext>
            </a:extLst>
          </p:cNvPr>
          <p:cNvSpPr/>
          <p:nvPr/>
        </p:nvSpPr>
        <p:spPr>
          <a:xfrm>
            <a:off x="438005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40F974-DA43-584C-92AA-09C0476DAFA8}"/>
              </a:ext>
            </a:extLst>
          </p:cNvPr>
          <p:cNvSpPr/>
          <p:nvPr/>
        </p:nvSpPr>
        <p:spPr>
          <a:xfrm>
            <a:off x="5402029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A49BE-CD16-1443-8447-0DDD84077B73}"/>
              </a:ext>
            </a:extLst>
          </p:cNvPr>
          <p:cNvSpPr/>
          <p:nvPr/>
        </p:nvSpPr>
        <p:spPr>
          <a:xfrm>
            <a:off x="640608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94FCDD-F84D-1B43-909D-54821735E6BC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3614420"/>
          <a:ext cx="71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06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DC587A-8B1A-ED4E-9F01-64B8E864739D}"/>
              </a:ext>
            </a:extLst>
          </p:cNvPr>
          <p:cNvSpPr/>
          <p:nvPr/>
        </p:nvSpPr>
        <p:spPr>
          <a:xfrm>
            <a:off x="7203094" y="1918001"/>
            <a:ext cx="79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2000" baseline="-25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2000" baseline="-25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9B21A7-DDCE-5747-8C05-3335FCEBF1B2}"/>
              </a:ext>
            </a:extLst>
          </p:cNvPr>
          <p:cNvSpPr/>
          <p:nvPr/>
        </p:nvSpPr>
        <p:spPr>
          <a:xfrm>
            <a:off x="2345060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00716-1E8D-C94E-BA43-CAF674577D72}"/>
              </a:ext>
            </a:extLst>
          </p:cNvPr>
          <p:cNvSpPr/>
          <p:nvPr/>
        </p:nvSpPr>
        <p:spPr>
          <a:xfrm>
            <a:off x="3384967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B723DA-84FC-724A-80B5-EF49FE5FBECC}"/>
              </a:ext>
            </a:extLst>
          </p:cNvPr>
          <p:cNvSpPr/>
          <p:nvPr/>
        </p:nvSpPr>
        <p:spPr>
          <a:xfrm>
            <a:off x="438005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40F974-DA43-584C-92AA-09C0476DAFA8}"/>
              </a:ext>
            </a:extLst>
          </p:cNvPr>
          <p:cNvSpPr/>
          <p:nvPr/>
        </p:nvSpPr>
        <p:spPr>
          <a:xfrm>
            <a:off x="5402029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A49BE-CD16-1443-8447-0DDD84077B73}"/>
              </a:ext>
            </a:extLst>
          </p:cNvPr>
          <p:cNvSpPr/>
          <p:nvPr/>
        </p:nvSpPr>
        <p:spPr>
          <a:xfrm>
            <a:off x="640608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94FCDD-F84D-1B43-909D-54821735E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635"/>
              </p:ext>
            </p:extLst>
          </p:nvPr>
        </p:nvGraphicFramePr>
        <p:xfrm>
          <a:off x="4043094" y="3614420"/>
          <a:ext cx="71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542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DC587A-8B1A-ED4E-9F01-64B8E864739D}"/>
              </a:ext>
            </a:extLst>
          </p:cNvPr>
          <p:cNvSpPr/>
          <p:nvPr/>
        </p:nvSpPr>
        <p:spPr>
          <a:xfrm>
            <a:off x="7203094" y="1918001"/>
            <a:ext cx="79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2000" baseline="-25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2000" baseline="-25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93860-21C3-124B-B801-0C3B2617AE16}"/>
              </a:ext>
            </a:extLst>
          </p:cNvPr>
          <p:cNvCxnSpPr>
            <a:cxnSpLocks/>
          </p:cNvCxnSpPr>
          <p:nvPr/>
        </p:nvCxnSpPr>
        <p:spPr>
          <a:xfrm flipV="1">
            <a:off x="7599094" y="2774954"/>
            <a:ext cx="0" cy="419697"/>
          </a:xfrm>
          <a:prstGeom prst="straightConnector1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F2176-0E02-5E4B-88D8-E58E1AD88D7F}"/>
              </a:ext>
            </a:extLst>
          </p:cNvPr>
          <p:cNvCxnSpPr>
            <a:cxnSpLocks/>
          </p:cNvCxnSpPr>
          <p:nvPr/>
        </p:nvCxnSpPr>
        <p:spPr>
          <a:xfrm flipV="1">
            <a:off x="7599094" y="1426584"/>
            <a:ext cx="0" cy="419697"/>
          </a:xfrm>
          <a:prstGeom prst="straightConnector1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A9B21A7-DDCE-5747-8C05-3335FCEBF1B2}"/>
              </a:ext>
            </a:extLst>
          </p:cNvPr>
          <p:cNvSpPr/>
          <p:nvPr/>
        </p:nvSpPr>
        <p:spPr>
          <a:xfrm>
            <a:off x="2345060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00716-1E8D-C94E-BA43-CAF674577D72}"/>
              </a:ext>
            </a:extLst>
          </p:cNvPr>
          <p:cNvSpPr/>
          <p:nvPr/>
        </p:nvSpPr>
        <p:spPr>
          <a:xfrm>
            <a:off x="3384967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B723DA-84FC-724A-80B5-EF49FE5FBECC}"/>
              </a:ext>
            </a:extLst>
          </p:cNvPr>
          <p:cNvSpPr/>
          <p:nvPr/>
        </p:nvSpPr>
        <p:spPr>
          <a:xfrm>
            <a:off x="438005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40F974-DA43-584C-92AA-09C0476DAFA8}"/>
              </a:ext>
            </a:extLst>
          </p:cNvPr>
          <p:cNvSpPr/>
          <p:nvPr/>
        </p:nvSpPr>
        <p:spPr>
          <a:xfrm>
            <a:off x="5402029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A49BE-CD16-1443-8447-0DDD84077B73}"/>
              </a:ext>
            </a:extLst>
          </p:cNvPr>
          <p:cNvSpPr/>
          <p:nvPr/>
        </p:nvSpPr>
        <p:spPr>
          <a:xfrm>
            <a:off x="640608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94FCDD-F84D-1B43-909D-54821735E6BC}"/>
              </a:ext>
            </a:extLst>
          </p:cNvPr>
          <p:cNvGraphicFramePr>
            <a:graphicFrameLocks noGrp="1"/>
          </p:cNvGraphicFramePr>
          <p:nvPr/>
        </p:nvGraphicFramePr>
        <p:xfrm>
          <a:off x="4043094" y="3614420"/>
          <a:ext cx="71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066568D1-0015-4C49-B558-9D7ABC8C834D}"/>
              </a:ext>
            </a:extLst>
          </p:cNvPr>
          <p:cNvSpPr/>
          <p:nvPr/>
        </p:nvSpPr>
        <p:spPr>
          <a:xfrm>
            <a:off x="7407864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0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DC587A-8B1A-ED4E-9F01-64B8E864739D}"/>
              </a:ext>
            </a:extLst>
          </p:cNvPr>
          <p:cNvSpPr/>
          <p:nvPr/>
        </p:nvSpPr>
        <p:spPr>
          <a:xfrm>
            <a:off x="8216106" y="1918001"/>
            <a:ext cx="79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2000" baseline="-25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2000" baseline="-25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9B21A7-DDCE-5747-8C05-3335FCEBF1B2}"/>
              </a:ext>
            </a:extLst>
          </p:cNvPr>
          <p:cNvSpPr/>
          <p:nvPr/>
        </p:nvSpPr>
        <p:spPr>
          <a:xfrm>
            <a:off x="2345060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00716-1E8D-C94E-BA43-CAF674577D72}"/>
              </a:ext>
            </a:extLst>
          </p:cNvPr>
          <p:cNvSpPr/>
          <p:nvPr/>
        </p:nvSpPr>
        <p:spPr>
          <a:xfrm>
            <a:off x="3384967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B723DA-84FC-724A-80B5-EF49FE5FBECC}"/>
              </a:ext>
            </a:extLst>
          </p:cNvPr>
          <p:cNvSpPr/>
          <p:nvPr/>
        </p:nvSpPr>
        <p:spPr>
          <a:xfrm>
            <a:off x="438005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40F974-DA43-584C-92AA-09C0476DAFA8}"/>
              </a:ext>
            </a:extLst>
          </p:cNvPr>
          <p:cNvSpPr/>
          <p:nvPr/>
        </p:nvSpPr>
        <p:spPr>
          <a:xfrm>
            <a:off x="5402029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A49BE-CD16-1443-8447-0DDD84077B73}"/>
              </a:ext>
            </a:extLst>
          </p:cNvPr>
          <p:cNvSpPr/>
          <p:nvPr/>
        </p:nvSpPr>
        <p:spPr>
          <a:xfrm>
            <a:off x="640608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94FCDD-F84D-1B43-909D-54821735E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16566"/>
              </p:ext>
            </p:extLst>
          </p:nvPr>
        </p:nvGraphicFramePr>
        <p:xfrm>
          <a:off x="5080000" y="3614420"/>
          <a:ext cx="71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066568D1-0015-4C49-B558-9D7ABC8C834D}"/>
              </a:ext>
            </a:extLst>
          </p:cNvPr>
          <p:cNvSpPr/>
          <p:nvPr/>
        </p:nvSpPr>
        <p:spPr>
          <a:xfrm>
            <a:off x="7407864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05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DC587A-8B1A-ED4E-9F01-64B8E864739D}"/>
              </a:ext>
            </a:extLst>
          </p:cNvPr>
          <p:cNvSpPr/>
          <p:nvPr/>
        </p:nvSpPr>
        <p:spPr>
          <a:xfrm>
            <a:off x="8216106" y="1918001"/>
            <a:ext cx="79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2000" baseline="-25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2000" baseline="-25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93860-21C3-124B-B801-0C3B2617AE16}"/>
              </a:ext>
            </a:extLst>
          </p:cNvPr>
          <p:cNvCxnSpPr>
            <a:cxnSpLocks/>
          </p:cNvCxnSpPr>
          <p:nvPr/>
        </p:nvCxnSpPr>
        <p:spPr>
          <a:xfrm flipV="1">
            <a:off x="8612106" y="2774954"/>
            <a:ext cx="0" cy="419697"/>
          </a:xfrm>
          <a:prstGeom prst="straightConnector1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F2176-0E02-5E4B-88D8-E58E1AD88D7F}"/>
              </a:ext>
            </a:extLst>
          </p:cNvPr>
          <p:cNvCxnSpPr>
            <a:cxnSpLocks/>
          </p:cNvCxnSpPr>
          <p:nvPr/>
        </p:nvCxnSpPr>
        <p:spPr>
          <a:xfrm flipV="1">
            <a:off x="8612106" y="1426584"/>
            <a:ext cx="0" cy="419697"/>
          </a:xfrm>
          <a:prstGeom prst="straightConnector1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A9B21A7-DDCE-5747-8C05-3335FCEBF1B2}"/>
              </a:ext>
            </a:extLst>
          </p:cNvPr>
          <p:cNvSpPr/>
          <p:nvPr/>
        </p:nvSpPr>
        <p:spPr>
          <a:xfrm>
            <a:off x="2345060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00716-1E8D-C94E-BA43-CAF674577D72}"/>
              </a:ext>
            </a:extLst>
          </p:cNvPr>
          <p:cNvSpPr/>
          <p:nvPr/>
        </p:nvSpPr>
        <p:spPr>
          <a:xfrm>
            <a:off x="3384967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B723DA-84FC-724A-80B5-EF49FE5FBECC}"/>
              </a:ext>
            </a:extLst>
          </p:cNvPr>
          <p:cNvSpPr/>
          <p:nvPr/>
        </p:nvSpPr>
        <p:spPr>
          <a:xfrm>
            <a:off x="438005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40F974-DA43-584C-92AA-09C0476DAFA8}"/>
              </a:ext>
            </a:extLst>
          </p:cNvPr>
          <p:cNvSpPr/>
          <p:nvPr/>
        </p:nvSpPr>
        <p:spPr>
          <a:xfrm>
            <a:off x="5402029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A49BE-CD16-1443-8447-0DDD84077B73}"/>
              </a:ext>
            </a:extLst>
          </p:cNvPr>
          <p:cNvSpPr/>
          <p:nvPr/>
        </p:nvSpPr>
        <p:spPr>
          <a:xfrm>
            <a:off x="640608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94FCDD-F84D-1B43-909D-54821735E6BC}"/>
              </a:ext>
            </a:extLst>
          </p:cNvPr>
          <p:cNvGraphicFramePr>
            <a:graphicFrameLocks noGrp="1"/>
          </p:cNvGraphicFramePr>
          <p:nvPr/>
        </p:nvGraphicFramePr>
        <p:xfrm>
          <a:off x="5080000" y="3614420"/>
          <a:ext cx="71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066568D1-0015-4C49-B558-9D7ABC8C834D}"/>
              </a:ext>
            </a:extLst>
          </p:cNvPr>
          <p:cNvSpPr/>
          <p:nvPr/>
        </p:nvSpPr>
        <p:spPr>
          <a:xfrm>
            <a:off x="7407864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74CDEE-7A73-334F-B20D-7D7BF9E000DE}"/>
              </a:ext>
            </a:extLst>
          </p:cNvPr>
          <p:cNvSpPr/>
          <p:nvPr/>
        </p:nvSpPr>
        <p:spPr>
          <a:xfrm>
            <a:off x="8432106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23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DC587A-8B1A-ED4E-9F01-64B8E864739D}"/>
              </a:ext>
            </a:extLst>
          </p:cNvPr>
          <p:cNvSpPr/>
          <p:nvPr/>
        </p:nvSpPr>
        <p:spPr>
          <a:xfrm>
            <a:off x="9238084" y="1918001"/>
            <a:ext cx="79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2000" baseline="-25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2000" baseline="-25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9B21A7-DDCE-5747-8C05-3335FCEBF1B2}"/>
              </a:ext>
            </a:extLst>
          </p:cNvPr>
          <p:cNvSpPr/>
          <p:nvPr/>
        </p:nvSpPr>
        <p:spPr>
          <a:xfrm>
            <a:off x="2345060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00716-1E8D-C94E-BA43-CAF674577D72}"/>
              </a:ext>
            </a:extLst>
          </p:cNvPr>
          <p:cNvSpPr/>
          <p:nvPr/>
        </p:nvSpPr>
        <p:spPr>
          <a:xfrm>
            <a:off x="3384967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B723DA-84FC-724A-80B5-EF49FE5FBECC}"/>
              </a:ext>
            </a:extLst>
          </p:cNvPr>
          <p:cNvSpPr/>
          <p:nvPr/>
        </p:nvSpPr>
        <p:spPr>
          <a:xfrm>
            <a:off x="438005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40F974-DA43-584C-92AA-09C0476DAFA8}"/>
              </a:ext>
            </a:extLst>
          </p:cNvPr>
          <p:cNvSpPr/>
          <p:nvPr/>
        </p:nvSpPr>
        <p:spPr>
          <a:xfrm>
            <a:off x="5402029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A49BE-CD16-1443-8447-0DDD84077B73}"/>
              </a:ext>
            </a:extLst>
          </p:cNvPr>
          <p:cNvSpPr/>
          <p:nvPr/>
        </p:nvSpPr>
        <p:spPr>
          <a:xfrm>
            <a:off x="640608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94FCDD-F84D-1B43-909D-54821735E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47712"/>
              </p:ext>
            </p:extLst>
          </p:nvPr>
        </p:nvGraphicFramePr>
        <p:xfrm>
          <a:off x="6096000" y="3614420"/>
          <a:ext cx="71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066568D1-0015-4C49-B558-9D7ABC8C834D}"/>
              </a:ext>
            </a:extLst>
          </p:cNvPr>
          <p:cNvSpPr/>
          <p:nvPr/>
        </p:nvSpPr>
        <p:spPr>
          <a:xfrm>
            <a:off x="7407864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74CDEE-7A73-334F-B20D-7D7BF9E000DE}"/>
              </a:ext>
            </a:extLst>
          </p:cNvPr>
          <p:cNvSpPr/>
          <p:nvPr/>
        </p:nvSpPr>
        <p:spPr>
          <a:xfrm>
            <a:off x="8432106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08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DC587A-8B1A-ED4E-9F01-64B8E864739D}"/>
              </a:ext>
            </a:extLst>
          </p:cNvPr>
          <p:cNvSpPr/>
          <p:nvPr/>
        </p:nvSpPr>
        <p:spPr>
          <a:xfrm>
            <a:off x="9238084" y="1918001"/>
            <a:ext cx="79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2000" baseline="-25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2000" baseline="-25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93860-21C3-124B-B801-0C3B2617AE16}"/>
              </a:ext>
            </a:extLst>
          </p:cNvPr>
          <p:cNvCxnSpPr>
            <a:cxnSpLocks/>
          </p:cNvCxnSpPr>
          <p:nvPr/>
        </p:nvCxnSpPr>
        <p:spPr>
          <a:xfrm flipV="1">
            <a:off x="9634084" y="2774954"/>
            <a:ext cx="0" cy="419697"/>
          </a:xfrm>
          <a:prstGeom prst="straightConnector1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F2176-0E02-5E4B-88D8-E58E1AD88D7F}"/>
              </a:ext>
            </a:extLst>
          </p:cNvPr>
          <p:cNvCxnSpPr>
            <a:cxnSpLocks/>
          </p:cNvCxnSpPr>
          <p:nvPr/>
        </p:nvCxnSpPr>
        <p:spPr>
          <a:xfrm flipV="1">
            <a:off x="9634084" y="1426584"/>
            <a:ext cx="0" cy="419697"/>
          </a:xfrm>
          <a:prstGeom prst="straightConnector1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A9B21A7-DDCE-5747-8C05-3335FCEBF1B2}"/>
              </a:ext>
            </a:extLst>
          </p:cNvPr>
          <p:cNvSpPr/>
          <p:nvPr/>
        </p:nvSpPr>
        <p:spPr>
          <a:xfrm>
            <a:off x="2345060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00716-1E8D-C94E-BA43-CAF674577D72}"/>
              </a:ext>
            </a:extLst>
          </p:cNvPr>
          <p:cNvSpPr/>
          <p:nvPr/>
        </p:nvSpPr>
        <p:spPr>
          <a:xfrm>
            <a:off x="3384967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B723DA-84FC-724A-80B5-EF49FE5FBECC}"/>
              </a:ext>
            </a:extLst>
          </p:cNvPr>
          <p:cNvSpPr/>
          <p:nvPr/>
        </p:nvSpPr>
        <p:spPr>
          <a:xfrm>
            <a:off x="438005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40F974-DA43-584C-92AA-09C0476DAFA8}"/>
              </a:ext>
            </a:extLst>
          </p:cNvPr>
          <p:cNvSpPr/>
          <p:nvPr/>
        </p:nvSpPr>
        <p:spPr>
          <a:xfrm>
            <a:off x="5402029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A49BE-CD16-1443-8447-0DDD84077B73}"/>
              </a:ext>
            </a:extLst>
          </p:cNvPr>
          <p:cNvSpPr/>
          <p:nvPr/>
        </p:nvSpPr>
        <p:spPr>
          <a:xfrm>
            <a:off x="640608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D94FCDD-F84D-1B43-909D-54821735E6B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614420"/>
          <a:ext cx="71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066568D1-0015-4C49-B558-9D7ABC8C834D}"/>
              </a:ext>
            </a:extLst>
          </p:cNvPr>
          <p:cNvSpPr/>
          <p:nvPr/>
        </p:nvSpPr>
        <p:spPr>
          <a:xfrm>
            <a:off x="7407864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74CDEE-7A73-334F-B20D-7D7BF9E000DE}"/>
              </a:ext>
            </a:extLst>
          </p:cNvPr>
          <p:cNvSpPr/>
          <p:nvPr/>
        </p:nvSpPr>
        <p:spPr>
          <a:xfrm>
            <a:off x="8432106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8C5A80-E831-D148-A3A7-EDD96051038C}"/>
              </a:ext>
            </a:extLst>
          </p:cNvPr>
          <p:cNvSpPr/>
          <p:nvPr/>
        </p:nvSpPr>
        <p:spPr>
          <a:xfrm>
            <a:off x="9454084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2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8A9B21A7-DDCE-5747-8C05-3335FCEBF1B2}"/>
              </a:ext>
            </a:extLst>
          </p:cNvPr>
          <p:cNvSpPr/>
          <p:nvPr/>
        </p:nvSpPr>
        <p:spPr>
          <a:xfrm>
            <a:off x="2345060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00716-1E8D-C94E-BA43-CAF674577D72}"/>
              </a:ext>
            </a:extLst>
          </p:cNvPr>
          <p:cNvSpPr/>
          <p:nvPr/>
        </p:nvSpPr>
        <p:spPr>
          <a:xfrm>
            <a:off x="3384967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B723DA-84FC-724A-80B5-EF49FE5FBECC}"/>
              </a:ext>
            </a:extLst>
          </p:cNvPr>
          <p:cNvSpPr/>
          <p:nvPr/>
        </p:nvSpPr>
        <p:spPr>
          <a:xfrm>
            <a:off x="438005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40F974-DA43-584C-92AA-09C0476DAFA8}"/>
              </a:ext>
            </a:extLst>
          </p:cNvPr>
          <p:cNvSpPr/>
          <p:nvPr/>
        </p:nvSpPr>
        <p:spPr>
          <a:xfrm>
            <a:off x="5402029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1A49BE-CD16-1443-8447-0DDD84077B73}"/>
              </a:ext>
            </a:extLst>
          </p:cNvPr>
          <p:cNvSpPr/>
          <p:nvPr/>
        </p:nvSpPr>
        <p:spPr>
          <a:xfrm>
            <a:off x="640608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6568D1-0015-4C49-B558-9D7ABC8C834D}"/>
              </a:ext>
            </a:extLst>
          </p:cNvPr>
          <p:cNvSpPr/>
          <p:nvPr/>
        </p:nvSpPr>
        <p:spPr>
          <a:xfrm>
            <a:off x="7407864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74CDEE-7A73-334F-B20D-7D7BF9E000DE}"/>
              </a:ext>
            </a:extLst>
          </p:cNvPr>
          <p:cNvSpPr/>
          <p:nvPr/>
        </p:nvSpPr>
        <p:spPr>
          <a:xfrm>
            <a:off x="8432106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8C5A80-E831-D148-A3A7-EDD96051038C}"/>
              </a:ext>
            </a:extLst>
          </p:cNvPr>
          <p:cNvSpPr/>
          <p:nvPr/>
        </p:nvSpPr>
        <p:spPr>
          <a:xfrm>
            <a:off x="9454084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40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DC587A-8B1A-ED4E-9F01-64B8E864739D}"/>
              </a:ext>
            </a:extLst>
          </p:cNvPr>
          <p:cNvSpPr/>
          <p:nvPr/>
        </p:nvSpPr>
        <p:spPr>
          <a:xfrm>
            <a:off x="2129060" y="1918001"/>
            <a:ext cx="79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2000" baseline="-25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2000" baseline="-25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B23906-2AA8-7E47-B872-8746B3FD4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948934"/>
              </p:ext>
            </p:extLst>
          </p:nvPr>
        </p:nvGraphicFramePr>
        <p:xfrm>
          <a:off x="-1016000" y="3614420"/>
          <a:ext cx="71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943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DC587A-8B1A-ED4E-9F01-64B8E864739D}"/>
              </a:ext>
            </a:extLst>
          </p:cNvPr>
          <p:cNvSpPr/>
          <p:nvPr/>
        </p:nvSpPr>
        <p:spPr>
          <a:xfrm>
            <a:off x="2129060" y="1918001"/>
            <a:ext cx="79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2000" baseline="-25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2000" baseline="-25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93860-21C3-124B-B801-0C3B2617AE16}"/>
              </a:ext>
            </a:extLst>
          </p:cNvPr>
          <p:cNvCxnSpPr>
            <a:cxnSpLocks/>
          </p:cNvCxnSpPr>
          <p:nvPr/>
        </p:nvCxnSpPr>
        <p:spPr>
          <a:xfrm flipV="1">
            <a:off x="2525060" y="2774954"/>
            <a:ext cx="0" cy="419697"/>
          </a:xfrm>
          <a:prstGeom prst="straightConnector1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F2176-0E02-5E4B-88D8-E58E1AD88D7F}"/>
              </a:ext>
            </a:extLst>
          </p:cNvPr>
          <p:cNvCxnSpPr>
            <a:cxnSpLocks/>
          </p:cNvCxnSpPr>
          <p:nvPr/>
        </p:nvCxnSpPr>
        <p:spPr>
          <a:xfrm flipV="1">
            <a:off x="2525060" y="1426584"/>
            <a:ext cx="0" cy="419697"/>
          </a:xfrm>
          <a:prstGeom prst="straightConnector1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A9B21A7-DDCE-5747-8C05-3335FCEBF1B2}"/>
              </a:ext>
            </a:extLst>
          </p:cNvPr>
          <p:cNvSpPr/>
          <p:nvPr/>
        </p:nvSpPr>
        <p:spPr>
          <a:xfrm>
            <a:off x="2345060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3D5463C-CBE4-C64B-8DF2-540480BFD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948934"/>
              </p:ext>
            </p:extLst>
          </p:nvPr>
        </p:nvGraphicFramePr>
        <p:xfrm>
          <a:off x="-1016000" y="3614420"/>
          <a:ext cx="71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949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DC587A-8B1A-ED4E-9F01-64B8E864739D}"/>
              </a:ext>
            </a:extLst>
          </p:cNvPr>
          <p:cNvSpPr/>
          <p:nvPr/>
        </p:nvSpPr>
        <p:spPr>
          <a:xfrm>
            <a:off x="3168967" y="1918001"/>
            <a:ext cx="79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2000" baseline="-25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2000" baseline="-25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9B21A7-DDCE-5747-8C05-3335FCEBF1B2}"/>
              </a:ext>
            </a:extLst>
          </p:cNvPr>
          <p:cNvSpPr/>
          <p:nvPr/>
        </p:nvSpPr>
        <p:spPr>
          <a:xfrm>
            <a:off x="2345060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8DC2E0-4AB0-9D40-98A0-4FF0652AA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75525"/>
              </p:ext>
            </p:extLst>
          </p:nvPr>
        </p:nvGraphicFramePr>
        <p:xfrm>
          <a:off x="8967" y="3614420"/>
          <a:ext cx="71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307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DC587A-8B1A-ED4E-9F01-64B8E864739D}"/>
              </a:ext>
            </a:extLst>
          </p:cNvPr>
          <p:cNvSpPr/>
          <p:nvPr/>
        </p:nvSpPr>
        <p:spPr>
          <a:xfrm>
            <a:off x="3168967" y="1918001"/>
            <a:ext cx="79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2000" baseline="-25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2000" baseline="-25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93860-21C3-124B-B801-0C3B2617AE16}"/>
              </a:ext>
            </a:extLst>
          </p:cNvPr>
          <p:cNvCxnSpPr>
            <a:cxnSpLocks/>
          </p:cNvCxnSpPr>
          <p:nvPr/>
        </p:nvCxnSpPr>
        <p:spPr>
          <a:xfrm flipV="1">
            <a:off x="3564967" y="2774954"/>
            <a:ext cx="0" cy="419697"/>
          </a:xfrm>
          <a:prstGeom prst="straightConnector1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F2176-0E02-5E4B-88D8-E58E1AD88D7F}"/>
              </a:ext>
            </a:extLst>
          </p:cNvPr>
          <p:cNvCxnSpPr>
            <a:cxnSpLocks/>
          </p:cNvCxnSpPr>
          <p:nvPr/>
        </p:nvCxnSpPr>
        <p:spPr>
          <a:xfrm flipV="1">
            <a:off x="3564967" y="1426584"/>
            <a:ext cx="0" cy="419697"/>
          </a:xfrm>
          <a:prstGeom prst="straightConnector1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A9B21A7-DDCE-5747-8C05-3335FCEBF1B2}"/>
              </a:ext>
            </a:extLst>
          </p:cNvPr>
          <p:cNvSpPr/>
          <p:nvPr/>
        </p:nvSpPr>
        <p:spPr>
          <a:xfrm>
            <a:off x="2345060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00716-1E8D-C94E-BA43-CAF674577D72}"/>
              </a:ext>
            </a:extLst>
          </p:cNvPr>
          <p:cNvSpPr/>
          <p:nvPr/>
        </p:nvSpPr>
        <p:spPr>
          <a:xfrm>
            <a:off x="3384967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37A10E-A609-D84B-9F95-3C2DD542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301523"/>
              </p:ext>
            </p:extLst>
          </p:nvPr>
        </p:nvGraphicFramePr>
        <p:xfrm>
          <a:off x="8967" y="3614420"/>
          <a:ext cx="71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882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DC587A-8B1A-ED4E-9F01-64B8E864739D}"/>
              </a:ext>
            </a:extLst>
          </p:cNvPr>
          <p:cNvSpPr/>
          <p:nvPr/>
        </p:nvSpPr>
        <p:spPr>
          <a:xfrm>
            <a:off x="4164052" y="1918001"/>
            <a:ext cx="79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2000" baseline="-25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2000" baseline="-25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9B21A7-DDCE-5747-8C05-3335FCEBF1B2}"/>
              </a:ext>
            </a:extLst>
          </p:cNvPr>
          <p:cNvSpPr/>
          <p:nvPr/>
        </p:nvSpPr>
        <p:spPr>
          <a:xfrm>
            <a:off x="2345060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00716-1E8D-C94E-BA43-CAF674577D72}"/>
              </a:ext>
            </a:extLst>
          </p:cNvPr>
          <p:cNvSpPr/>
          <p:nvPr/>
        </p:nvSpPr>
        <p:spPr>
          <a:xfrm>
            <a:off x="3384967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39C5976-3F8E-634A-A555-9E2E24496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14883"/>
              </p:ext>
            </p:extLst>
          </p:nvPr>
        </p:nvGraphicFramePr>
        <p:xfrm>
          <a:off x="1004052" y="3614420"/>
          <a:ext cx="71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342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DC587A-8B1A-ED4E-9F01-64B8E864739D}"/>
              </a:ext>
            </a:extLst>
          </p:cNvPr>
          <p:cNvSpPr/>
          <p:nvPr/>
        </p:nvSpPr>
        <p:spPr>
          <a:xfrm>
            <a:off x="4164052" y="1918001"/>
            <a:ext cx="79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2000" baseline="-25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2000" baseline="-25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93860-21C3-124B-B801-0C3B2617AE16}"/>
              </a:ext>
            </a:extLst>
          </p:cNvPr>
          <p:cNvCxnSpPr>
            <a:cxnSpLocks/>
          </p:cNvCxnSpPr>
          <p:nvPr/>
        </p:nvCxnSpPr>
        <p:spPr>
          <a:xfrm flipV="1">
            <a:off x="4560052" y="2774954"/>
            <a:ext cx="0" cy="419697"/>
          </a:xfrm>
          <a:prstGeom prst="straightConnector1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F2176-0E02-5E4B-88D8-E58E1AD88D7F}"/>
              </a:ext>
            </a:extLst>
          </p:cNvPr>
          <p:cNvCxnSpPr>
            <a:cxnSpLocks/>
          </p:cNvCxnSpPr>
          <p:nvPr/>
        </p:nvCxnSpPr>
        <p:spPr>
          <a:xfrm flipV="1">
            <a:off x="4560052" y="1426584"/>
            <a:ext cx="0" cy="419697"/>
          </a:xfrm>
          <a:prstGeom prst="straightConnector1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A9B21A7-DDCE-5747-8C05-3335FCEBF1B2}"/>
              </a:ext>
            </a:extLst>
          </p:cNvPr>
          <p:cNvSpPr/>
          <p:nvPr/>
        </p:nvSpPr>
        <p:spPr>
          <a:xfrm>
            <a:off x="2345060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00716-1E8D-C94E-BA43-CAF674577D72}"/>
              </a:ext>
            </a:extLst>
          </p:cNvPr>
          <p:cNvSpPr/>
          <p:nvPr/>
        </p:nvSpPr>
        <p:spPr>
          <a:xfrm>
            <a:off x="3384967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B723DA-84FC-724A-80B5-EF49FE5FBECC}"/>
              </a:ext>
            </a:extLst>
          </p:cNvPr>
          <p:cNvSpPr/>
          <p:nvPr/>
        </p:nvSpPr>
        <p:spPr>
          <a:xfrm>
            <a:off x="438005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3C6659-F885-1C45-A67F-27B682B7C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97443"/>
              </p:ext>
            </p:extLst>
          </p:nvPr>
        </p:nvGraphicFramePr>
        <p:xfrm>
          <a:off x="1004052" y="3614420"/>
          <a:ext cx="71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876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DC587A-8B1A-ED4E-9F01-64B8E864739D}"/>
              </a:ext>
            </a:extLst>
          </p:cNvPr>
          <p:cNvSpPr/>
          <p:nvPr/>
        </p:nvSpPr>
        <p:spPr>
          <a:xfrm>
            <a:off x="5186029" y="1918001"/>
            <a:ext cx="79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2000" baseline="-25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2000" baseline="-25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9B21A7-DDCE-5747-8C05-3335FCEBF1B2}"/>
              </a:ext>
            </a:extLst>
          </p:cNvPr>
          <p:cNvSpPr/>
          <p:nvPr/>
        </p:nvSpPr>
        <p:spPr>
          <a:xfrm>
            <a:off x="2345060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00716-1E8D-C94E-BA43-CAF674577D72}"/>
              </a:ext>
            </a:extLst>
          </p:cNvPr>
          <p:cNvSpPr/>
          <p:nvPr/>
        </p:nvSpPr>
        <p:spPr>
          <a:xfrm>
            <a:off x="3384967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B723DA-84FC-724A-80B5-EF49FE5FBECC}"/>
              </a:ext>
            </a:extLst>
          </p:cNvPr>
          <p:cNvSpPr/>
          <p:nvPr/>
        </p:nvSpPr>
        <p:spPr>
          <a:xfrm>
            <a:off x="438005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748E597-3E0C-F042-9D22-BA6D9D3A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70766"/>
              </p:ext>
            </p:extLst>
          </p:nvPr>
        </p:nvGraphicFramePr>
        <p:xfrm>
          <a:off x="2032000" y="3614420"/>
          <a:ext cx="71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469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243580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DINPro Medium" panose="02000503030000020004" pitchFamily="2" charset="0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7DC587A-8B1A-ED4E-9F01-64B8E864739D}"/>
              </a:ext>
            </a:extLst>
          </p:cNvPr>
          <p:cNvSpPr/>
          <p:nvPr/>
        </p:nvSpPr>
        <p:spPr>
          <a:xfrm>
            <a:off x="5186029" y="1918001"/>
            <a:ext cx="792000" cy="79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76B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US" sz="2000" baseline="-25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</a:t>
            </a:r>
            <a:endParaRPr lang="en-US" sz="2000" baseline="-25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93860-21C3-124B-B801-0C3B2617AE16}"/>
              </a:ext>
            </a:extLst>
          </p:cNvPr>
          <p:cNvCxnSpPr>
            <a:cxnSpLocks/>
          </p:cNvCxnSpPr>
          <p:nvPr/>
        </p:nvCxnSpPr>
        <p:spPr>
          <a:xfrm flipV="1">
            <a:off x="5582029" y="2774954"/>
            <a:ext cx="0" cy="419697"/>
          </a:xfrm>
          <a:prstGeom prst="straightConnector1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F2176-0E02-5E4B-88D8-E58E1AD88D7F}"/>
              </a:ext>
            </a:extLst>
          </p:cNvPr>
          <p:cNvCxnSpPr>
            <a:cxnSpLocks/>
          </p:cNvCxnSpPr>
          <p:nvPr/>
        </p:nvCxnSpPr>
        <p:spPr>
          <a:xfrm flipV="1">
            <a:off x="5582029" y="1426584"/>
            <a:ext cx="0" cy="419697"/>
          </a:xfrm>
          <a:prstGeom prst="straightConnector1">
            <a:avLst/>
          </a:prstGeom>
          <a:ln w="38100">
            <a:solidFill>
              <a:srgbClr val="76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A9B21A7-DDCE-5747-8C05-3335FCEBF1B2}"/>
              </a:ext>
            </a:extLst>
          </p:cNvPr>
          <p:cNvSpPr/>
          <p:nvPr/>
        </p:nvSpPr>
        <p:spPr>
          <a:xfrm>
            <a:off x="2345060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E00716-1E8D-C94E-BA43-CAF674577D72}"/>
              </a:ext>
            </a:extLst>
          </p:cNvPr>
          <p:cNvSpPr/>
          <p:nvPr/>
        </p:nvSpPr>
        <p:spPr>
          <a:xfrm>
            <a:off x="3384967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B723DA-84FC-724A-80B5-EF49FE5FBECC}"/>
              </a:ext>
            </a:extLst>
          </p:cNvPr>
          <p:cNvSpPr/>
          <p:nvPr/>
        </p:nvSpPr>
        <p:spPr>
          <a:xfrm>
            <a:off x="4380052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40F974-DA43-584C-92AA-09C0476DAFA8}"/>
              </a:ext>
            </a:extLst>
          </p:cNvPr>
          <p:cNvSpPr/>
          <p:nvPr/>
        </p:nvSpPr>
        <p:spPr>
          <a:xfrm>
            <a:off x="5402029" y="1012794"/>
            <a:ext cx="360000" cy="360000"/>
          </a:xfrm>
          <a:prstGeom prst="ellipse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D1B325-5431-A84E-A88B-2C1796D27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50123"/>
              </p:ext>
            </p:extLst>
          </p:nvPr>
        </p:nvGraphicFramePr>
        <p:xfrm>
          <a:off x="2032000" y="3614420"/>
          <a:ext cx="711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t-1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t+3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951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10">
        <p159:morph option="byObject"/>
      </p:transition>
    </mc:Choice>
    <mc:Fallback xmlns="">
      <p:transition advClick="0" advTm="1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376</Words>
  <Application>Microsoft Macintosh PowerPoint</Application>
  <PresentationFormat>Widescreen</PresentationFormat>
  <Paragraphs>280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DINPro Medium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Timothy Liu Kaihui</dc:creator>
  <cp:lastModifiedBy>Student - Timothy Liu Kaihui</cp:lastModifiedBy>
  <cp:revision>10</cp:revision>
  <dcterms:created xsi:type="dcterms:W3CDTF">2019-07-18T14:43:35Z</dcterms:created>
  <dcterms:modified xsi:type="dcterms:W3CDTF">2019-07-19T09:14:04Z</dcterms:modified>
</cp:coreProperties>
</file>