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4A27-DF74-EA4F-B062-42EC5CED66B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6B783-7845-114E-85D7-E042E479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6B783-7845-114E-85D7-E042E47904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9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6B783-7845-114E-85D7-E042E47904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5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6B783-7845-114E-85D7-E042E47904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6B783-7845-114E-85D7-E042E47904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B81E-865E-3C49-8EDD-074C6D54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0464-8E2F-8040-932C-8C72C791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61BC-2E6A-8349-BC26-488132AA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137D-B7B1-044B-8EDB-FB42EA6A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CDDC-C969-974A-BA37-3513A38C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538D-EA22-3446-BBD4-04A3CE78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8E6E-B3B2-384D-BA1A-E8240175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666C-7612-8944-AAC4-10152975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B63E-744B-6A47-BB7E-A5F63874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DFEE-52BC-6248-852C-8CF5BF3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5B59C-1A7F-6C4B-BBAE-3676F4D2C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6BD9F-4957-AA43-A7A8-1FD9091A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8184-4014-1E4C-A6C4-D3A11549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467-1924-7046-A704-DC760004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8BA5-EE85-BA49-A3A0-A1FF99D0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816-A509-2044-9427-7A46EEB4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4B04-492E-D144-8709-AA9E9A00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2CB1-E5D7-D14A-B855-7123145B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D11A-ABB1-4142-9BD9-A3397F38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C71F0-EB56-9D4A-A6B0-6E56C7CB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E171-9F7B-9E49-999E-F9703036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596C-CEB2-0A42-9867-E983736B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CE2C-47F4-DA46-BA9D-42AA6631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B55B-E728-F94B-A478-A740290B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EE05-85D6-1E4A-A183-9DEB470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F0DA-B1A9-0E49-8F55-6A2A889A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362E-C919-D241-9E78-761665EC0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878C-A4CF-7C44-9BE5-F98FB0D7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4F05-EC63-594F-90B6-CD69A18B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10173-0AA1-BE45-BA2C-5FFC73D3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FD4A-0A70-7449-91D3-A7C8670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336F-D555-4441-95F0-49A659B3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81B-9613-B242-A007-0FD828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A65B-4205-8942-A423-BA326E4C1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00B52-4BFB-4E45-9F5E-A945C6B77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746A-37B8-AE49-8FAA-7B393027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1817D-3160-FA45-B2CB-C59672E2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CA3E7-4E7A-084B-9905-A5129BB1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A1078-BC91-FC44-A0C4-514D0DD1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B94F-A577-874B-BA9E-52963CE6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DD2D-4C9B-9740-9FC7-3DF82EF7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F5C3B-C7AA-E14E-B167-987D40CA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8922C-F5F9-DF45-904C-AFCCFE9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6716E-37CB-5B45-9AF2-4280CF31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5BBED-FA03-7E41-8986-6F1EAFB9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BECBE-BCBB-6B40-8C60-D8D38487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6FD7-FF9C-B74F-BA11-6A8A607A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B519-E0F9-7C4E-88F0-93452A4F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C2EB7-3A28-3A4F-A983-C2CE088B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F9564-7CAF-E344-AE0F-C104720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893AC-DCCF-E84D-BC3C-28F52467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3DCA-D6F7-F249-A26E-B2BC5E43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3218-9265-F447-ABFD-70EB1A90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04636-EBE2-934A-BEC7-40409968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C5B41-F0D9-074B-96D6-69A5CA7B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21D2-97AF-E74E-9B04-7F41EFE1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8C3C-2AD8-5148-94A3-7C42A92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6773-FDBC-3042-B60F-92630D81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44E4B-61F1-BD49-A84D-1160BFAC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855F-C64E-2045-B8A4-BEC4BB0E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77D2-9E41-994E-81A7-F099F6404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AF26F-2E11-B248-ADCA-3C9283F70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0CF0-BE6E-624A-80D9-2AD08994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0D838-47FB-A042-8025-537CD22633FA}"/>
              </a:ext>
            </a:extLst>
          </p:cNvPr>
          <p:cNvGraphicFramePr>
            <a:graphicFrameLocks noGrp="1"/>
          </p:cNvGraphicFramePr>
          <p:nvPr/>
        </p:nvGraphicFramePr>
        <p:xfrm>
          <a:off x="2649074" y="2489013"/>
          <a:ext cx="183328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094">
                  <a:extLst>
                    <a:ext uri="{9D8B030D-6E8A-4147-A177-3AD203B41FA5}">
                      <a16:colId xmlns:a16="http://schemas.microsoft.com/office/drawing/2014/main" val="411539571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87224130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19893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23373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CB0CA39C-ED89-3149-960B-F33A799FA329}"/>
              </a:ext>
            </a:extLst>
          </p:cNvPr>
          <p:cNvSpPr/>
          <p:nvPr/>
        </p:nvSpPr>
        <p:spPr>
          <a:xfrm>
            <a:off x="2034988" y="2849455"/>
            <a:ext cx="1213884" cy="404733"/>
          </a:xfrm>
          <a:custGeom>
            <a:avLst/>
            <a:gdLst>
              <a:gd name="connsiteX0" fmla="*/ 618565 w 1219200"/>
              <a:gd name="connsiteY0" fmla="*/ 0 h 403412"/>
              <a:gd name="connsiteX1" fmla="*/ 0 w 1219200"/>
              <a:gd name="connsiteY1" fmla="*/ 394448 h 403412"/>
              <a:gd name="connsiteX2" fmla="*/ 1013012 w 1219200"/>
              <a:gd name="connsiteY2" fmla="*/ 403412 h 403412"/>
              <a:gd name="connsiteX3" fmla="*/ 1219200 w 1219200"/>
              <a:gd name="connsiteY3" fmla="*/ 8965 h 403412"/>
              <a:gd name="connsiteX4" fmla="*/ 618565 w 1219200"/>
              <a:gd name="connsiteY4" fmla="*/ 0 h 403412"/>
              <a:gd name="connsiteX0" fmla="*/ 618565 w 1043763"/>
              <a:gd name="connsiteY0" fmla="*/ 0 h 403412"/>
              <a:gd name="connsiteX1" fmla="*/ 0 w 1043763"/>
              <a:gd name="connsiteY1" fmla="*/ 394448 h 403412"/>
              <a:gd name="connsiteX2" fmla="*/ 1013012 w 1043763"/>
              <a:gd name="connsiteY2" fmla="*/ 403412 h 403412"/>
              <a:gd name="connsiteX3" fmla="*/ 1043763 w 1043763"/>
              <a:gd name="connsiteY3" fmla="*/ 109974 h 403412"/>
              <a:gd name="connsiteX4" fmla="*/ 618565 w 1043763"/>
              <a:gd name="connsiteY4" fmla="*/ 0 h 403412"/>
              <a:gd name="connsiteX0" fmla="*/ 618565 w 1219201"/>
              <a:gd name="connsiteY0" fmla="*/ 6984 h 410396"/>
              <a:gd name="connsiteX1" fmla="*/ 0 w 1219201"/>
              <a:gd name="connsiteY1" fmla="*/ 401432 h 410396"/>
              <a:gd name="connsiteX2" fmla="*/ 1013012 w 1219201"/>
              <a:gd name="connsiteY2" fmla="*/ 410396 h 410396"/>
              <a:gd name="connsiteX3" fmla="*/ 1219201 w 1219201"/>
              <a:gd name="connsiteY3" fmla="*/ 0 h 410396"/>
              <a:gd name="connsiteX4" fmla="*/ 618565 w 1219201"/>
              <a:gd name="connsiteY4" fmla="*/ 6984 h 410396"/>
              <a:gd name="connsiteX0" fmla="*/ 618565 w 1181987"/>
              <a:gd name="connsiteY0" fmla="*/ 0 h 403412"/>
              <a:gd name="connsiteX1" fmla="*/ 0 w 1181987"/>
              <a:gd name="connsiteY1" fmla="*/ 394448 h 403412"/>
              <a:gd name="connsiteX2" fmla="*/ 1013012 w 1181987"/>
              <a:gd name="connsiteY2" fmla="*/ 403412 h 403412"/>
              <a:gd name="connsiteX3" fmla="*/ 1181987 w 1181987"/>
              <a:gd name="connsiteY3" fmla="*/ 24914 h 403412"/>
              <a:gd name="connsiteX4" fmla="*/ 618565 w 1181987"/>
              <a:gd name="connsiteY4" fmla="*/ 0 h 403412"/>
              <a:gd name="connsiteX0" fmla="*/ 618565 w 1208568"/>
              <a:gd name="connsiteY0" fmla="*/ 0 h 403412"/>
              <a:gd name="connsiteX1" fmla="*/ 0 w 1208568"/>
              <a:gd name="connsiteY1" fmla="*/ 394448 h 403412"/>
              <a:gd name="connsiteX2" fmla="*/ 1013012 w 1208568"/>
              <a:gd name="connsiteY2" fmla="*/ 403412 h 403412"/>
              <a:gd name="connsiteX3" fmla="*/ 1208568 w 1208568"/>
              <a:gd name="connsiteY3" fmla="*/ 8965 h 403412"/>
              <a:gd name="connsiteX4" fmla="*/ 618565 w 1208568"/>
              <a:gd name="connsiteY4" fmla="*/ 0 h 403412"/>
              <a:gd name="connsiteX0" fmla="*/ 618565 w 1054396"/>
              <a:gd name="connsiteY0" fmla="*/ 0 h 403412"/>
              <a:gd name="connsiteX1" fmla="*/ 0 w 1054396"/>
              <a:gd name="connsiteY1" fmla="*/ 394448 h 403412"/>
              <a:gd name="connsiteX2" fmla="*/ 1013012 w 1054396"/>
              <a:gd name="connsiteY2" fmla="*/ 403412 h 403412"/>
              <a:gd name="connsiteX3" fmla="*/ 1054396 w 1054396"/>
              <a:gd name="connsiteY3" fmla="*/ 94025 h 403412"/>
              <a:gd name="connsiteX4" fmla="*/ 618565 w 1054396"/>
              <a:gd name="connsiteY4" fmla="*/ 0 h 403412"/>
              <a:gd name="connsiteX0" fmla="*/ 618565 w 1213884"/>
              <a:gd name="connsiteY0" fmla="*/ 0 h 403412"/>
              <a:gd name="connsiteX1" fmla="*/ 0 w 1213884"/>
              <a:gd name="connsiteY1" fmla="*/ 394448 h 403412"/>
              <a:gd name="connsiteX2" fmla="*/ 1013012 w 1213884"/>
              <a:gd name="connsiteY2" fmla="*/ 403412 h 403412"/>
              <a:gd name="connsiteX3" fmla="*/ 1213884 w 1213884"/>
              <a:gd name="connsiteY3" fmla="*/ 3648 h 403412"/>
              <a:gd name="connsiteX4" fmla="*/ 618565 w 1213884"/>
              <a:gd name="connsiteY4" fmla="*/ 0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884" h="403412">
                <a:moveTo>
                  <a:pt x="618565" y="0"/>
                </a:moveTo>
                <a:lnTo>
                  <a:pt x="0" y="394448"/>
                </a:lnTo>
                <a:lnTo>
                  <a:pt x="1013012" y="403412"/>
                </a:lnTo>
                <a:lnTo>
                  <a:pt x="1213884" y="3648"/>
                </a:lnTo>
                <a:lnTo>
                  <a:pt x="61856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191B0E2-7D7B-8B41-BD32-930645C7BB59}"/>
              </a:ext>
            </a:extLst>
          </p:cNvPr>
          <p:cNvSpPr/>
          <p:nvPr/>
        </p:nvSpPr>
        <p:spPr>
          <a:xfrm>
            <a:off x="3036653" y="2849278"/>
            <a:ext cx="1025681" cy="404733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681" h="400564">
                <a:moveTo>
                  <a:pt x="218392" y="0"/>
                </a:moveTo>
                <a:lnTo>
                  <a:pt x="0" y="400564"/>
                </a:lnTo>
                <a:lnTo>
                  <a:pt x="1025681" y="399419"/>
                </a:lnTo>
                <a:lnTo>
                  <a:pt x="830809" y="2179"/>
                </a:lnTo>
                <a:lnTo>
                  <a:pt x="21839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508ECF7-A928-A441-9138-6231410B7155}"/>
              </a:ext>
            </a:extLst>
          </p:cNvPr>
          <p:cNvSpPr/>
          <p:nvPr/>
        </p:nvSpPr>
        <p:spPr>
          <a:xfrm>
            <a:off x="3869640" y="2849455"/>
            <a:ext cx="1204530" cy="403412"/>
          </a:xfrm>
          <a:custGeom>
            <a:avLst/>
            <a:gdLst>
              <a:gd name="connsiteX0" fmla="*/ 607102 w 1199213"/>
              <a:gd name="connsiteY0" fmla="*/ 7495 h 404735"/>
              <a:gd name="connsiteX1" fmla="*/ 1199213 w 1199213"/>
              <a:gd name="connsiteY1" fmla="*/ 397239 h 404735"/>
              <a:gd name="connsiteX2" fmla="*/ 187377 w 1199213"/>
              <a:gd name="connsiteY2" fmla="*/ 404735 h 404735"/>
              <a:gd name="connsiteX3" fmla="*/ 0 w 1199213"/>
              <a:gd name="connsiteY3" fmla="*/ 0 h 404735"/>
              <a:gd name="connsiteX4" fmla="*/ 607102 w 1199213"/>
              <a:gd name="connsiteY4" fmla="*/ 7495 h 404735"/>
              <a:gd name="connsiteX0" fmla="*/ 522042 w 1114153"/>
              <a:gd name="connsiteY0" fmla="*/ 0 h 397240"/>
              <a:gd name="connsiteX1" fmla="*/ 1114153 w 1114153"/>
              <a:gd name="connsiteY1" fmla="*/ 389744 h 397240"/>
              <a:gd name="connsiteX2" fmla="*/ 102317 w 1114153"/>
              <a:gd name="connsiteY2" fmla="*/ 397240 h 397240"/>
              <a:gd name="connsiteX3" fmla="*/ 0 w 1114153"/>
              <a:gd name="connsiteY3" fmla="*/ 114779 h 397240"/>
              <a:gd name="connsiteX4" fmla="*/ 522042 w 1114153"/>
              <a:gd name="connsiteY4" fmla="*/ 0 h 397240"/>
              <a:gd name="connsiteX0" fmla="*/ 612419 w 1204530"/>
              <a:gd name="connsiteY0" fmla="*/ 0 h 397240"/>
              <a:gd name="connsiteX1" fmla="*/ 1204530 w 1204530"/>
              <a:gd name="connsiteY1" fmla="*/ 389744 h 397240"/>
              <a:gd name="connsiteX2" fmla="*/ 192694 w 1204530"/>
              <a:gd name="connsiteY2" fmla="*/ 397240 h 397240"/>
              <a:gd name="connsiteX3" fmla="*/ 0 w 1204530"/>
              <a:gd name="connsiteY3" fmla="*/ 3137 h 397240"/>
              <a:gd name="connsiteX4" fmla="*/ 612419 w 1204530"/>
              <a:gd name="connsiteY4" fmla="*/ 0 h 3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530" h="397240">
                <a:moveTo>
                  <a:pt x="612419" y="0"/>
                </a:moveTo>
                <a:lnTo>
                  <a:pt x="1204530" y="389744"/>
                </a:lnTo>
                <a:lnTo>
                  <a:pt x="192694" y="397240"/>
                </a:lnTo>
                <a:lnTo>
                  <a:pt x="0" y="3137"/>
                </a:lnTo>
                <a:lnTo>
                  <a:pt x="61241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34A5C0C-24F8-FF46-9789-1A28AE758F04}"/>
              </a:ext>
            </a:extLst>
          </p:cNvPr>
          <p:cNvSpPr/>
          <p:nvPr/>
        </p:nvSpPr>
        <p:spPr>
          <a:xfrm>
            <a:off x="3068357" y="2048272"/>
            <a:ext cx="993042" cy="439454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  <a:gd name="connsiteX0" fmla="*/ 1087968 w 1895257"/>
              <a:gd name="connsiteY0" fmla="*/ 0 h 578011"/>
              <a:gd name="connsiteX1" fmla="*/ 0 w 1895257"/>
              <a:gd name="connsiteY1" fmla="*/ 578011 h 578011"/>
              <a:gd name="connsiteX2" fmla="*/ 1895257 w 1895257"/>
              <a:gd name="connsiteY2" fmla="*/ 399419 h 578011"/>
              <a:gd name="connsiteX3" fmla="*/ 1700385 w 1895257"/>
              <a:gd name="connsiteY3" fmla="*/ 2179 h 578011"/>
              <a:gd name="connsiteX4" fmla="*/ 1087968 w 1895257"/>
              <a:gd name="connsiteY4" fmla="*/ 0 h 578011"/>
              <a:gd name="connsiteX0" fmla="*/ 1087968 w 1700385"/>
              <a:gd name="connsiteY0" fmla="*/ 0 h 578011"/>
              <a:gd name="connsiteX1" fmla="*/ 0 w 1700385"/>
              <a:gd name="connsiteY1" fmla="*/ 578011 h 578011"/>
              <a:gd name="connsiteX2" fmla="*/ 622269 w 1700385"/>
              <a:gd name="connsiteY2" fmla="*/ 567993 h 578011"/>
              <a:gd name="connsiteX3" fmla="*/ 1700385 w 1700385"/>
              <a:gd name="connsiteY3" fmla="*/ 2179 h 578011"/>
              <a:gd name="connsiteX4" fmla="*/ 1087968 w 1700385"/>
              <a:gd name="connsiteY4" fmla="*/ 0 h 578011"/>
              <a:gd name="connsiteX0" fmla="*/ 0 w 1876440"/>
              <a:gd name="connsiteY0" fmla="*/ 122034 h 575832"/>
              <a:gd name="connsiteX1" fmla="*/ 176055 w 1876440"/>
              <a:gd name="connsiteY1" fmla="*/ 575832 h 575832"/>
              <a:gd name="connsiteX2" fmla="*/ 798324 w 1876440"/>
              <a:gd name="connsiteY2" fmla="*/ 565814 h 575832"/>
              <a:gd name="connsiteX3" fmla="*/ 1876440 w 1876440"/>
              <a:gd name="connsiteY3" fmla="*/ 0 h 575832"/>
              <a:gd name="connsiteX4" fmla="*/ 0 w 1876440"/>
              <a:gd name="connsiteY4" fmla="*/ 122034 h 575832"/>
              <a:gd name="connsiteX0" fmla="*/ 0 w 1114440"/>
              <a:gd name="connsiteY0" fmla="*/ 0 h 453798"/>
              <a:gd name="connsiteX1" fmla="*/ 176055 w 1114440"/>
              <a:gd name="connsiteY1" fmla="*/ 453798 h 453798"/>
              <a:gd name="connsiteX2" fmla="*/ 798324 w 1114440"/>
              <a:gd name="connsiteY2" fmla="*/ 443780 h 453798"/>
              <a:gd name="connsiteX3" fmla="*/ 1114440 w 1114440"/>
              <a:gd name="connsiteY3" fmla="*/ 153009 h 453798"/>
              <a:gd name="connsiteX4" fmla="*/ 0 w 1114440"/>
              <a:gd name="connsiteY4" fmla="*/ 0 h 453798"/>
              <a:gd name="connsiteX0" fmla="*/ 0 w 1024792"/>
              <a:gd name="connsiteY0" fmla="*/ 0 h 453798"/>
              <a:gd name="connsiteX1" fmla="*/ 176055 w 1024792"/>
              <a:gd name="connsiteY1" fmla="*/ 453798 h 453798"/>
              <a:gd name="connsiteX2" fmla="*/ 798324 w 1024792"/>
              <a:gd name="connsiteY2" fmla="*/ 443780 h 453798"/>
              <a:gd name="connsiteX3" fmla="*/ 1024792 w 1024792"/>
              <a:gd name="connsiteY3" fmla="*/ 2178 h 453798"/>
              <a:gd name="connsiteX4" fmla="*/ 0 w 1024792"/>
              <a:gd name="connsiteY4" fmla="*/ 0 h 453798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98324 w 1024792"/>
              <a:gd name="connsiteY2" fmla="*/ 443780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024792"/>
              <a:gd name="connsiteY0" fmla="*/ 0 h 544333"/>
              <a:gd name="connsiteX1" fmla="*/ 118905 w 1024792"/>
              <a:gd name="connsiteY1" fmla="*/ 535498 h 544333"/>
              <a:gd name="connsiteX2" fmla="*/ 715774 w 1024792"/>
              <a:gd name="connsiteY2" fmla="*/ 544333 h 544333"/>
              <a:gd name="connsiteX3" fmla="*/ 1024792 w 1024792"/>
              <a:gd name="connsiteY3" fmla="*/ 2178 h 544333"/>
              <a:gd name="connsiteX4" fmla="*/ 0 w 1024792"/>
              <a:gd name="connsiteY4" fmla="*/ 0 h 544333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15774 w 1024792"/>
              <a:gd name="connsiteY2" fmla="*/ 531764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139092"/>
              <a:gd name="connsiteY0" fmla="*/ 79522 h 533320"/>
              <a:gd name="connsiteX1" fmla="*/ 233205 w 1139092"/>
              <a:gd name="connsiteY1" fmla="*/ 533320 h 533320"/>
              <a:gd name="connsiteX2" fmla="*/ 830074 w 1139092"/>
              <a:gd name="connsiteY2" fmla="*/ 529586 h 533320"/>
              <a:gd name="connsiteX3" fmla="*/ 1139092 w 1139092"/>
              <a:gd name="connsiteY3" fmla="*/ 0 h 533320"/>
              <a:gd name="connsiteX4" fmla="*/ 0 w 1139092"/>
              <a:gd name="connsiteY4" fmla="*/ 79522 h 533320"/>
              <a:gd name="connsiteX0" fmla="*/ 0 w 1132742"/>
              <a:gd name="connsiteY0" fmla="*/ 0 h 453798"/>
              <a:gd name="connsiteX1" fmla="*/ 233205 w 1132742"/>
              <a:gd name="connsiteY1" fmla="*/ 453798 h 453798"/>
              <a:gd name="connsiteX2" fmla="*/ 830074 w 1132742"/>
              <a:gd name="connsiteY2" fmla="*/ 450064 h 453798"/>
              <a:gd name="connsiteX3" fmla="*/ 1132742 w 1132742"/>
              <a:gd name="connsiteY3" fmla="*/ 222139 h 453798"/>
              <a:gd name="connsiteX4" fmla="*/ 0 w 1132742"/>
              <a:gd name="connsiteY4" fmla="*/ 0 h 453798"/>
              <a:gd name="connsiteX0" fmla="*/ 0 w 1037492"/>
              <a:gd name="connsiteY0" fmla="*/ 0 h 453798"/>
              <a:gd name="connsiteX1" fmla="*/ 233205 w 1037492"/>
              <a:gd name="connsiteY1" fmla="*/ 453798 h 453798"/>
              <a:gd name="connsiteX2" fmla="*/ 830074 w 1037492"/>
              <a:gd name="connsiteY2" fmla="*/ 450064 h 453798"/>
              <a:gd name="connsiteX3" fmla="*/ 1037492 w 1037492"/>
              <a:gd name="connsiteY3" fmla="*/ 2177 h 453798"/>
              <a:gd name="connsiteX4" fmla="*/ 0 w 1037492"/>
              <a:gd name="connsiteY4" fmla="*/ 0 h 453798"/>
              <a:gd name="connsiteX0" fmla="*/ 0 w 1208942"/>
              <a:gd name="connsiteY0" fmla="*/ 98377 h 451621"/>
              <a:gd name="connsiteX1" fmla="*/ 404655 w 1208942"/>
              <a:gd name="connsiteY1" fmla="*/ 451621 h 451621"/>
              <a:gd name="connsiteX2" fmla="*/ 1001524 w 1208942"/>
              <a:gd name="connsiteY2" fmla="*/ 447887 h 451621"/>
              <a:gd name="connsiteX3" fmla="*/ 1208942 w 1208942"/>
              <a:gd name="connsiteY3" fmla="*/ 0 h 451621"/>
              <a:gd name="connsiteX4" fmla="*/ 0 w 1208942"/>
              <a:gd name="connsiteY4" fmla="*/ 98377 h 451621"/>
              <a:gd name="connsiteX0" fmla="*/ 0 w 1031142"/>
              <a:gd name="connsiteY0" fmla="*/ 0 h 453797"/>
              <a:gd name="connsiteX1" fmla="*/ 226855 w 1031142"/>
              <a:gd name="connsiteY1" fmla="*/ 453797 h 453797"/>
              <a:gd name="connsiteX2" fmla="*/ 823724 w 1031142"/>
              <a:gd name="connsiteY2" fmla="*/ 450063 h 453797"/>
              <a:gd name="connsiteX3" fmla="*/ 1031142 w 1031142"/>
              <a:gd name="connsiteY3" fmla="*/ 2176 h 453797"/>
              <a:gd name="connsiteX4" fmla="*/ 0 w 1031142"/>
              <a:gd name="connsiteY4" fmla="*/ 0 h 453797"/>
              <a:gd name="connsiteX0" fmla="*/ 0 w 980342"/>
              <a:gd name="connsiteY0" fmla="*/ 41816 h 451621"/>
              <a:gd name="connsiteX1" fmla="*/ 176055 w 980342"/>
              <a:gd name="connsiteY1" fmla="*/ 451621 h 451621"/>
              <a:gd name="connsiteX2" fmla="*/ 77292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816 h 451621"/>
              <a:gd name="connsiteX0" fmla="*/ 0 w 1012092"/>
              <a:gd name="connsiteY0" fmla="*/ 4108 h 451621"/>
              <a:gd name="connsiteX1" fmla="*/ 207805 w 1012092"/>
              <a:gd name="connsiteY1" fmla="*/ 451621 h 451621"/>
              <a:gd name="connsiteX2" fmla="*/ 804674 w 1012092"/>
              <a:gd name="connsiteY2" fmla="*/ 447887 h 451621"/>
              <a:gd name="connsiteX3" fmla="*/ 1012092 w 1012092"/>
              <a:gd name="connsiteY3" fmla="*/ 0 h 451621"/>
              <a:gd name="connsiteX4" fmla="*/ 0 w 1012092"/>
              <a:gd name="connsiteY4" fmla="*/ 4108 h 451621"/>
              <a:gd name="connsiteX0" fmla="*/ 0 w 815242"/>
              <a:gd name="connsiteY0" fmla="*/ 0 h 447513"/>
              <a:gd name="connsiteX1" fmla="*/ 207805 w 815242"/>
              <a:gd name="connsiteY1" fmla="*/ 447513 h 447513"/>
              <a:gd name="connsiteX2" fmla="*/ 804674 w 815242"/>
              <a:gd name="connsiteY2" fmla="*/ 443779 h 447513"/>
              <a:gd name="connsiteX3" fmla="*/ 815242 w 815242"/>
              <a:gd name="connsiteY3" fmla="*/ 77592 h 447513"/>
              <a:gd name="connsiteX4" fmla="*/ 0 w 815242"/>
              <a:gd name="connsiteY4" fmla="*/ 0 h 447513"/>
              <a:gd name="connsiteX0" fmla="*/ 0 w 980342"/>
              <a:gd name="connsiteY0" fmla="*/ 4108 h 451621"/>
              <a:gd name="connsiteX1" fmla="*/ 207805 w 980342"/>
              <a:gd name="connsiteY1" fmla="*/ 451621 h 451621"/>
              <a:gd name="connsiteX2" fmla="*/ 80467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08 h 451621"/>
              <a:gd name="connsiteX0" fmla="*/ 0 w 897792"/>
              <a:gd name="connsiteY0" fmla="*/ 0 h 447513"/>
              <a:gd name="connsiteX1" fmla="*/ 207805 w 897792"/>
              <a:gd name="connsiteY1" fmla="*/ 447513 h 447513"/>
              <a:gd name="connsiteX2" fmla="*/ 804674 w 897792"/>
              <a:gd name="connsiteY2" fmla="*/ 443779 h 447513"/>
              <a:gd name="connsiteX3" fmla="*/ 897792 w 897792"/>
              <a:gd name="connsiteY3" fmla="*/ 2177 h 447513"/>
              <a:gd name="connsiteX4" fmla="*/ 0 w 897792"/>
              <a:gd name="connsiteY4" fmla="*/ 0 h 447513"/>
              <a:gd name="connsiteX0" fmla="*/ 0 w 993042"/>
              <a:gd name="connsiteY0" fmla="*/ 0 h 447513"/>
              <a:gd name="connsiteX1" fmla="*/ 207805 w 993042"/>
              <a:gd name="connsiteY1" fmla="*/ 447513 h 447513"/>
              <a:gd name="connsiteX2" fmla="*/ 804674 w 993042"/>
              <a:gd name="connsiteY2" fmla="*/ 443779 h 447513"/>
              <a:gd name="connsiteX3" fmla="*/ 993042 w 993042"/>
              <a:gd name="connsiteY3" fmla="*/ 2177 h 447513"/>
              <a:gd name="connsiteX4" fmla="*/ 0 w 993042"/>
              <a:gd name="connsiteY4" fmla="*/ 0 h 44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042" h="447513">
                <a:moveTo>
                  <a:pt x="0" y="0"/>
                </a:moveTo>
                <a:lnTo>
                  <a:pt x="207805" y="447513"/>
                </a:lnTo>
                <a:lnTo>
                  <a:pt x="804674" y="443779"/>
                </a:lnTo>
                <a:lnTo>
                  <a:pt x="993042" y="21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6EF70-A0DE-5B48-A8A7-A57D34BE4293}"/>
              </a:ext>
            </a:extLst>
          </p:cNvPr>
          <p:cNvGraphicFramePr>
            <a:graphicFrameLocks noGrp="1"/>
          </p:cNvGraphicFramePr>
          <p:nvPr/>
        </p:nvGraphicFramePr>
        <p:xfrm>
          <a:off x="3068357" y="1682631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2339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9759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75547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7883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75670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8882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16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CDB3B78-A3F1-7C4A-8FC3-C8DC2283ECA5}"/>
              </a:ext>
            </a:extLst>
          </p:cNvPr>
          <p:cNvSpPr/>
          <p:nvPr/>
        </p:nvSpPr>
        <p:spPr>
          <a:xfrm>
            <a:off x="2032000" y="3243580"/>
            <a:ext cx="3042170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BABF0-A3DB-5544-BDB7-B394ADD6EDCE}"/>
              </a:ext>
            </a:extLst>
          </p:cNvPr>
          <p:cNvSpPr/>
          <p:nvPr/>
        </p:nvSpPr>
        <p:spPr>
          <a:xfrm>
            <a:off x="3053830" y="1676145"/>
            <a:ext cx="1007569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"/>
    </mc:Choice>
    <mc:Fallback>
      <p:transition advClick="0" advTm="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0D838-47FB-A042-8025-537CD2263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69568"/>
              </p:ext>
            </p:extLst>
          </p:nvPr>
        </p:nvGraphicFramePr>
        <p:xfrm>
          <a:off x="3671051" y="2489013"/>
          <a:ext cx="183328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094">
                  <a:extLst>
                    <a:ext uri="{9D8B030D-6E8A-4147-A177-3AD203B41FA5}">
                      <a16:colId xmlns:a16="http://schemas.microsoft.com/office/drawing/2014/main" val="411539571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87224130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19893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23373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CB0CA39C-ED89-3149-960B-F33A799FA329}"/>
              </a:ext>
            </a:extLst>
          </p:cNvPr>
          <p:cNvSpPr/>
          <p:nvPr/>
        </p:nvSpPr>
        <p:spPr>
          <a:xfrm>
            <a:off x="3056965" y="2849455"/>
            <a:ext cx="1213884" cy="404733"/>
          </a:xfrm>
          <a:custGeom>
            <a:avLst/>
            <a:gdLst>
              <a:gd name="connsiteX0" fmla="*/ 618565 w 1219200"/>
              <a:gd name="connsiteY0" fmla="*/ 0 h 403412"/>
              <a:gd name="connsiteX1" fmla="*/ 0 w 1219200"/>
              <a:gd name="connsiteY1" fmla="*/ 394448 h 403412"/>
              <a:gd name="connsiteX2" fmla="*/ 1013012 w 1219200"/>
              <a:gd name="connsiteY2" fmla="*/ 403412 h 403412"/>
              <a:gd name="connsiteX3" fmla="*/ 1219200 w 1219200"/>
              <a:gd name="connsiteY3" fmla="*/ 8965 h 403412"/>
              <a:gd name="connsiteX4" fmla="*/ 618565 w 1219200"/>
              <a:gd name="connsiteY4" fmla="*/ 0 h 403412"/>
              <a:gd name="connsiteX0" fmla="*/ 618565 w 1043763"/>
              <a:gd name="connsiteY0" fmla="*/ 0 h 403412"/>
              <a:gd name="connsiteX1" fmla="*/ 0 w 1043763"/>
              <a:gd name="connsiteY1" fmla="*/ 394448 h 403412"/>
              <a:gd name="connsiteX2" fmla="*/ 1013012 w 1043763"/>
              <a:gd name="connsiteY2" fmla="*/ 403412 h 403412"/>
              <a:gd name="connsiteX3" fmla="*/ 1043763 w 1043763"/>
              <a:gd name="connsiteY3" fmla="*/ 109974 h 403412"/>
              <a:gd name="connsiteX4" fmla="*/ 618565 w 1043763"/>
              <a:gd name="connsiteY4" fmla="*/ 0 h 403412"/>
              <a:gd name="connsiteX0" fmla="*/ 618565 w 1219201"/>
              <a:gd name="connsiteY0" fmla="*/ 6984 h 410396"/>
              <a:gd name="connsiteX1" fmla="*/ 0 w 1219201"/>
              <a:gd name="connsiteY1" fmla="*/ 401432 h 410396"/>
              <a:gd name="connsiteX2" fmla="*/ 1013012 w 1219201"/>
              <a:gd name="connsiteY2" fmla="*/ 410396 h 410396"/>
              <a:gd name="connsiteX3" fmla="*/ 1219201 w 1219201"/>
              <a:gd name="connsiteY3" fmla="*/ 0 h 410396"/>
              <a:gd name="connsiteX4" fmla="*/ 618565 w 1219201"/>
              <a:gd name="connsiteY4" fmla="*/ 6984 h 410396"/>
              <a:gd name="connsiteX0" fmla="*/ 618565 w 1181987"/>
              <a:gd name="connsiteY0" fmla="*/ 0 h 403412"/>
              <a:gd name="connsiteX1" fmla="*/ 0 w 1181987"/>
              <a:gd name="connsiteY1" fmla="*/ 394448 h 403412"/>
              <a:gd name="connsiteX2" fmla="*/ 1013012 w 1181987"/>
              <a:gd name="connsiteY2" fmla="*/ 403412 h 403412"/>
              <a:gd name="connsiteX3" fmla="*/ 1181987 w 1181987"/>
              <a:gd name="connsiteY3" fmla="*/ 24914 h 403412"/>
              <a:gd name="connsiteX4" fmla="*/ 618565 w 1181987"/>
              <a:gd name="connsiteY4" fmla="*/ 0 h 403412"/>
              <a:gd name="connsiteX0" fmla="*/ 618565 w 1208568"/>
              <a:gd name="connsiteY0" fmla="*/ 0 h 403412"/>
              <a:gd name="connsiteX1" fmla="*/ 0 w 1208568"/>
              <a:gd name="connsiteY1" fmla="*/ 394448 h 403412"/>
              <a:gd name="connsiteX2" fmla="*/ 1013012 w 1208568"/>
              <a:gd name="connsiteY2" fmla="*/ 403412 h 403412"/>
              <a:gd name="connsiteX3" fmla="*/ 1208568 w 1208568"/>
              <a:gd name="connsiteY3" fmla="*/ 8965 h 403412"/>
              <a:gd name="connsiteX4" fmla="*/ 618565 w 1208568"/>
              <a:gd name="connsiteY4" fmla="*/ 0 h 403412"/>
              <a:gd name="connsiteX0" fmla="*/ 618565 w 1054396"/>
              <a:gd name="connsiteY0" fmla="*/ 0 h 403412"/>
              <a:gd name="connsiteX1" fmla="*/ 0 w 1054396"/>
              <a:gd name="connsiteY1" fmla="*/ 394448 h 403412"/>
              <a:gd name="connsiteX2" fmla="*/ 1013012 w 1054396"/>
              <a:gd name="connsiteY2" fmla="*/ 403412 h 403412"/>
              <a:gd name="connsiteX3" fmla="*/ 1054396 w 1054396"/>
              <a:gd name="connsiteY3" fmla="*/ 94025 h 403412"/>
              <a:gd name="connsiteX4" fmla="*/ 618565 w 1054396"/>
              <a:gd name="connsiteY4" fmla="*/ 0 h 403412"/>
              <a:gd name="connsiteX0" fmla="*/ 618565 w 1213884"/>
              <a:gd name="connsiteY0" fmla="*/ 0 h 403412"/>
              <a:gd name="connsiteX1" fmla="*/ 0 w 1213884"/>
              <a:gd name="connsiteY1" fmla="*/ 394448 h 403412"/>
              <a:gd name="connsiteX2" fmla="*/ 1013012 w 1213884"/>
              <a:gd name="connsiteY2" fmla="*/ 403412 h 403412"/>
              <a:gd name="connsiteX3" fmla="*/ 1213884 w 1213884"/>
              <a:gd name="connsiteY3" fmla="*/ 3648 h 403412"/>
              <a:gd name="connsiteX4" fmla="*/ 618565 w 1213884"/>
              <a:gd name="connsiteY4" fmla="*/ 0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884" h="403412">
                <a:moveTo>
                  <a:pt x="618565" y="0"/>
                </a:moveTo>
                <a:lnTo>
                  <a:pt x="0" y="394448"/>
                </a:lnTo>
                <a:lnTo>
                  <a:pt x="1013012" y="403412"/>
                </a:lnTo>
                <a:lnTo>
                  <a:pt x="1213884" y="3648"/>
                </a:lnTo>
                <a:lnTo>
                  <a:pt x="61856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191B0E2-7D7B-8B41-BD32-930645C7BB59}"/>
              </a:ext>
            </a:extLst>
          </p:cNvPr>
          <p:cNvSpPr/>
          <p:nvPr/>
        </p:nvSpPr>
        <p:spPr>
          <a:xfrm>
            <a:off x="4058630" y="2849278"/>
            <a:ext cx="1025681" cy="404733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681" h="400564">
                <a:moveTo>
                  <a:pt x="218392" y="0"/>
                </a:moveTo>
                <a:lnTo>
                  <a:pt x="0" y="400564"/>
                </a:lnTo>
                <a:lnTo>
                  <a:pt x="1025681" y="399419"/>
                </a:lnTo>
                <a:lnTo>
                  <a:pt x="830809" y="2179"/>
                </a:lnTo>
                <a:lnTo>
                  <a:pt x="21839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508ECF7-A928-A441-9138-6231410B7155}"/>
              </a:ext>
            </a:extLst>
          </p:cNvPr>
          <p:cNvSpPr/>
          <p:nvPr/>
        </p:nvSpPr>
        <p:spPr>
          <a:xfrm>
            <a:off x="4891617" y="2849455"/>
            <a:ext cx="1204530" cy="403412"/>
          </a:xfrm>
          <a:custGeom>
            <a:avLst/>
            <a:gdLst>
              <a:gd name="connsiteX0" fmla="*/ 607102 w 1199213"/>
              <a:gd name="connsiteY0" fmla="*/ 7495 h 404735"/>
              <a:gd name="connsiteX1" fmla="*/ 1199213 w 1199213"/>
              <a:gd name="connsiteY1" fmla="*/ 397239 h 404735"/>
              <a:gd name="connsiteX2" fmla="*/ 187377 w 1199213"/>
              <a:gd name="connsiteY2" fmla="*/ 404735 h 404735"/>
              <a:gd name="connsiteX3" fmla="*/ 0 w 1199213"/>
              <a:gd name="connsiteY3" fmla="*/ 0 h 404735"/>
              <a:gd name="connsiteX4" fmla="*/ 607102 w 1199213"/>
              <a:gd name="connsiteY4" fmla="*/ 7495 h 404735"/>
              <a:gd name="connsiteX0" fmla="*/ 522042 w 1114153"/>
              <a:gd name="connsiteY0" fmla="*/ 0 h 397240"/>
              <a:gd name="connsiteX1" fmla="*/ 1114153 w 1114153"/>
              <a:gd name="connsiteY1" fmla="*/ 389744 h 397240"/>
              <a:gd name="connsiteX2" fmla="*/ 102317 w 1114153"/>
              <a:gd name="connsiteY2" fmla="*/ 397240 h 397240"/>
              <a:gd name="connsiteX3" fmla="*/ 0 w 1114153"/>
              <a:gd name="connsiteY3" fmla="*/ 114779 h 397240"/>
              <a:gd name="connsiteX4" fmla="*/ 522042 w 1114153"/>
              <a:gd name="connsiteY4" fmla="*/ 0 h 397240"/>
              <a:gd name="connsiteX0" fmla="*/ 612419 w 1204530"/>
              <a:gd name="connsiteY0" fmla="*/ 0 h 397240"/>
              <a:gd name="connsiteX1" fmla="*/ 1204530 w 1204530"/>
              <a:gd name="connsiteY1" fmla="*/ 389744 h 397240"/>
              <a:gd name="connsiteX2" fmla="*/ 192694 w 1204530"/>
              <a:gd name="connsiteY2" fmla="*/ 397240 h 397240"/>
              <a:gd name="connsiteX3" fmla="*/ 0 w 1204530"/>
              <a:gd name="connsiteY3" fmla="*/ 3137 h 397240"/>
              <a:gd name="connsiteX4" fmla="*/ 612419 w 1204530"/>
              <a:gd name="connsiteY4" fmla="*/ 0 h 3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530" h="397240">
                <a:moveTo>
                  <a:pt x="612419" y="0"/>
                </a:moveTo>
                <a:lnTo>
                  <a:pt x="1204530" y="389744"/>
                </a:lnTo>
                <a:lnTo>
                  <a:pt x="192694" y="397240"/>
                </a:lnTo>
                <a:lnTo>
                  <a:pt x="0" y="3137"/>
                </a:lnTo>
                <a:lnTo>
                  <a:pt x="61241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34A5C0C-24F8-FF46-9789-1A28AE758F04}"/>
              </a:ext>
            </a:extLst>
          </p:cNvPr>
          <p:cNvSpPr/>
          <p:nvPr/>
        </p:nvSpPr>
        <p:spPr>
          <a:xfrm>
            <a:off x="4090334" y="2048272"/>
            <a:ext cx="993042" cy="439454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  <a:gd name="connsiteX0" fmla="*/ 1087968 w 1895257"/>
              <a:gd name="connsiteY0" fmla="*/ 0 h 578011"/>
              <a:gd name="connsiteX1" fmla="*/ 0 w 1895257"/>
              <a:gd name="connsiteY1" fmla="*/ 578011 h 578011"/>
              <a:gd name="connsiteX2" fmla="*/ 1895257 w 1895257"/>
              <a:gd name="connsiteY2" fmla="*/ 399419 h 578011"/>
              <a:gd name="connsiteX3" fmla="*/ 1700385 w 1895257"/>
              <a:gd name="connsiteY3" fmla="*/ 2179 h 578011"/>
              <a:gd name="connsiteX4" fmla="*/ 1087968 w 1895257"/>
              <a:gd name="connsiteY4" fmla="*/ 0 h 578011"/>
              <a:gd name="connsiteX0" fmla="*/ 1087968 w 1700385"/>
              <a:gd name="connsiteY0" fmla="*/ 0 h 578011"/>
              <a:gd name="connsiteX1" fmla="*/ 0 w 1700385"/>
              <a:gd name="connsiteY1" fmla="*/ 578011 h 578011"/>
              <a:gd name="connsiteX2" fmla="*/ 622269 w 1700385"/>
              <a:gd name="connsiteY2" fmla="*/ 567993 h 578011"/>
              <a:gd name="connsiteX3" fmla="*/ 1700385 w 1700385"/>
              <a:gd name="connsiteY3" fmla="*/ 2179 h 578011"/>
              <a:gd name="connsiteX4" fmla="*/ 1087968 w 1700385"/>
              <a:gd name="connsiteY4" fmla="*/ 0 h 578011"/>
              <a:gd name="connsiteX0" fmla="*/ 0 w 1876440"/>
              <a:gd name="connsiteY0" fmla="*/ 122034 h 575832"/>
              <a:gd name="connsiteX1" fmla="*/ 176055 w 1876440"/>
              <a:gd name="connsiteY1" fmla="*/ 575832 h 575832"/>
              <a:gd name="connsiteX2" fmla="*/ 798324 w 1876440"/>
              <a:gd name="connsiteY2" fmla="*/ 565814 h 575832"/>
              <a:gd name="connsiteX3" fmla="*/ 1876440 w 1876440"/>
              <a:gd name="connsiteY3" fmla="*/ 0 h 575832"/>
              <a:gd name="connsiteX4" fmla="*/ 0 w 1876440"/>
              <a:gd name="connsiteY4" fmla="*/ 122034 h 575832"/>
              <a:gd name="connsiteX0" fmla="*/ 0 w 1114440"/>
              <a:gd name="connsiteY0" fmla="*/ 0 h 453798"/>
              <a:gd name="connsiteX1" fmla="*/ 176055 w 1114440"/>
              <a:gd name="connsiteY1" fmla="*/ 453798 h 453798"/>
              <a:gd name="connsiteX2" fmla="*/ 798324 w 1114440"/>
              <a:gd name="connsiteY2" fmla="*/ 443780 h 453798"/>
              <a:gd name="connsiteX3" fmla="*/ 1114440 w 1114440"/>
              <a:gd name="connsiteY3" fmla="*/ 153009 h 453798"/>
              <a:gd name="connsiteX4" fmla="*/ 0 w 1114440"/>
              <a:gd name="connsiteY4" fmla="*/ 0 h 453798"/>
              <a:gd name="connsiteX0" fmla="*/ 0 w 1024792"/>
              <a:gd name="connsiteY0" fmla="*/ 0 h 453798"/>
              <a:gd name="connsiteX1" fmla="*/ 176055 w 1024792"/>
              <a:gd name="connsiteY1" fmla="*/ 453798 h 453798"/>
              <a:gd name="connsiteX2" fmla="*/ 798324 w 1024792"/>
              <a:gd name="connsiteY2" fmla="*/ 443780 h 453798"/>
              <a:gd name="connsiteX3" fmla="*/ 1024792 w 1024792"/>
              <a:gd name="connsiteY3" fmla="*/ 2178 h 453798"/>
              <a:gd name="connsiteX4" fmla="*/ 0 w 1024792"/>
              <a:gd name="connsiteY4" fmla="*/ 0 h 453798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98324 w 1024792"/>
              <a:gd name="connsiteY2" fmla="*/ 443780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024792"/>
              <a:gd name="connsiteY0" fmla="*/ 0 h 544333"/>
              <a:gd name="connsiteX1" fmla="*/ 118905 w 1024792"/>
              <a:gd name="connsiteY1" fmla="*/ 535498 h 544333"/>
              <a:gd name="connsiteX2" fmla="*/ 715774 w 1024792"/>
              <a:gd name="connsiteY2" fmla="*/ 544333 h 544333"/>
              <a:gd name="connsiteX3" fmla="*/ 1024792 w 1024792"/>
              <a:gd name="connsiteY3" fmla="*/ 2178 h 544333"/>
              <a:gd name="connsiteX4" fmla="*/ 0 w 1024792"/>
              <a:gd name="connsiteY4" fmla="*/ 0 h 544333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15774 w 1024792"/>
              <a:gd name="connsiteY2" fmla="*/ 531764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139092"/>
              <a:gd name="connsiteY0" fmla="*/ 79522 h 533320"/>
              <a:gd name="connsiteX1" fmla="*/ 233205 w 1139092"/>
              <a:gd name="connsiteY1" fmla="*/ 533320 h 533320"/>
              <a:gd name="connsiteX2" fmla="*/ 830074 w 1139092"/>
              <a:gd name="connsiteY2" fmla="*/ 529586 h 533320"/>
              <a:gd name="connsiteX3" fmla="*/ 1139092 w 1139092"/>
              <a:gd name="connsiteY3" fmla="*/ 0 h 533320"/>
              <a:gd name="connsiteX4" fmla="*/ 0 w 1139092"/>
              <a:gd name="connsiteY4" fmla="*/ 79522 h 533320"/>
              <a:gd name="connsiteX0" fmla="*/ 0 w 1132742"/>
              <a:gd name="connsiteY0" fmla="*/ 0 h 453798"/>
              <a:gd name="connsiteX1" fmla="*/ 233205 w 1132742"/>
              <a:gd name="connsiteY1" fmla="*/ 453798 h 453798"/>
              <a:gd name="connsiteX2" fmla="*/ 830074 w 1132742"/>
              <a:gd name="connsiteY2" fmla="*/ 450064 h 453798"/>
              <a:gd name="connsiteX3" fmla="*/ 1132742 w 1132742"/>
              <a:gd name="connsiteY3" fmla="*/ 222139 h 453798"/>
              <a:gd name="connsiteX4" fmla="*/ 0 w 1132742"/>
              <a:gd name="connsiteY4" fmla="*/ 0 h 453798"/>
              <a:gd name="connsiteX0" fmla="*/ 0 w 1037492"/>
              <a:gd name="connsiteY0" fmla="*/ 0 h 453798"/>
              <a:gd name="connsiteX1" fmla="*/ 233205 w 1037492"/>
              <a:gd name="connsiteY1" fmla="*/ 453798 h 453798"/>
              <a:gd name="connsiteX2" fmla="*/ 830074 w 1037492"/>
              <a:gd name="connsiteY2" fmla="*/ 450064 h 453798"/>
              <a:gd name="connsiteX3" fmla="*/ 1037492 w 1037492"/>
              <a:gd name="connsiteY3" fmla="*/ 2177 h 453798"/>
              <a:gd name="connsiteX4" fmla="*/ 0 w 1037492"/>
              <a:gd name="connsiteY4" fmla="*/ 0 h 453798"/>
              <a:gd name="connsiteX0" fmla="*/ 0 w 1208942"/>
              <a:gd name="connsiteY0" fmla="*/ 98377 h 451621"/>
              <a:gd name="connsiteX1" fmla="*/ 404655 w 1208942"/>
              <a:gd name="connsiteY1" fmla="*/ 451621 h 451621"/>
              <a:gd name="connsiteX2" fmla="*/ 1001524 w 1208942"/>
              <a:gd name="connsiteY2" fmla="*/ 447887 h 451621"/>
              <a:gd name="connsiteX3" fmla="*/ 1208942 w 1208942"/>
              <a:gd name="connsiteY3" fmla="*/ 0 h 451621"/>
              <a:gd name="connsiteX4" fmla="*/ 0 w 1208942"/>
              <a:gd name="connsiteY4" fmla="*/ 98377 h 451621"/>
              <a:gd name="connsiteX0" fmla="*/ 0 w 1031142"/>
              <a:gd name="connsiteY0" fmla="*/ 0 h 453797"/>
              <a:gd name="connsiteX1" fmla="*/ 226855 w 1031142"/>
              <a:gd name="connsiteY1" fmla="*/ 453797 h 453797"/>
              <a:gd name="connsiteX2" fmla="*/ 823724 w 1031142"/>
              <a:gd name="connsiteY2" fmla="*/ 450063 h 453797"/>
              <a:gd name="connsiteX3" fmla="*/ 1031142 w 1031142"/>
              <a:gd name="connsiteY3" fmla="*/ 2176 h 453797"/>
              <a:gd name="connsiteX4" fmla="*/ 0 w 1031142"/>
              <a:gd name="connsiteY4" fmla="*/ 0 h 453797"/>
              <a:gd name="connsiteX0" fmla="*/ 0 w 980342"/>
              <a:gd name="connsiteY0" fmla="*/ 41816 h 451621"/>
              <a:gd name="connsiteX1" fmla="*/ 176055 w 980342"/>
              <a:gd name="connsiteY1" fmla="*/ 451621 h 451621"/>
              <a:gd name="connsiteX2" fmla="*/ 77292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816 h 451621"/>
              <a:gd name="connsiteX0" fmla="*/ 0 w 1012092"/>
              <a:gd name="connsiteY0" fmla="*/ 4108 h 451621"/>
              <a:gd name="connsiteX1" fmla="*/ 207805 w 1012092"/>
              <a:gd name="connsiteY1" fmla="*/ 451621 h 451621"/>
              <a:gd name="connsiteX2" fmla="*/ 804674 w 1012092"/>
              <a:gd name="connsiteY2" fmla="*/ 447887 h 451621"/>
              <a:gd name="connsiteX3" fmla="*/ 1012092 w 1012092"/>
              <a:gd name="connsiteY3" fmla="*/ 0 h 451621"/>
              <a:gd name="connsiteX4" fmla="*/ 0 w 1012092"/>
              <a:gd name="connsiteY4" fmla="*/ 4108 h 451621"/>
              <a:gd name="connsiteX0" fmla="*/ 0 w 815242"/>
              <a:gd name="connsiteY0" fmla="*/ 0 h 447513"/>
              <a:gd name="connsiteX1" fmla="*/ 207805 w 815242"/>
              <a:gd name="connsiteY1" fmla="*/ 447513 h 447513"/>
              <a:gd name="connsiteX2" fmla="*/ 804674 w 815242"/>
              <a:gd name="connsiteY2" fmla="*/ 443779 h 447513"/>
              <a:gd name="connsiteX3" fmla="*/ 815242 w 815242"/>
              <a:gd name="connsiteY3" fmla="*/ 77592 h 447513"/>
              <a:gd name="connsiteX4" fmla="*/ 0 w 815242"/>
              <a:gd name="connsiteY4" fmla="*/ 0 h 447513"/>
              <a:gd name="connsiteX0" fmla="*/ 0 w 980342"/>
              <a:gd name="connsiteY0" fmla="*/ 4108 h 451621"/>
              <a:gd name="connsiteX1" fmla="*/ 207805 w 980342"/>
              <a:gd name="connsiteY1" fmla="*/ 451621 h 451621"/>
              <a:gd name="connsiteX2" fmla="*/ 80467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08 h 451621"/>
              <a:gd name="connsiteX0" fmla="*/ 0 w 897792"/>
              <a:gd name="connsiteY0" fmla="*/ 0 h 447513"/>
              <a:gd name="connsiteX1" fmla="*/ 207805 w 897792"/>
              <a:gd name="connsiteY1" fmla="*/ 447513 h 447513"/>
              <a:gd name="connsiteX2" fmla="*/ 804674 w 897792"/>
              <a:gd name="connsiteY2" fmla="*/ 443779 h 447513"/>
              <a:gd name="connsiteX3" fmla="*/ 897792 w 897792"/>
              <a:gd name="connsiteY3" fmla="*/ 2177 h 447513"/>
              <a:gd name="connsiteX4" fmla="*/ 0 w 897792"/>
              <a:gd name="connsiteY4" fmla="*/ 0 h 447513"/>
              <a:gd name="connsiteX0" fmla="*/ 0 w 993042"/>
              <a:gd name="connsiteY0" fmla="*/ 0 h 447513"/>
              <a:gd name="connsiteX1" fmla="*/ 207805 w 993042"/>
              <a:gd name="connsiteY1" fmla="*/ 447513 h 447513"/>
              <a:gd name="connsiteX2" fmla="*/ 804674 w 993042"/>
              <a:gd name="connsiteY2" fmla="*/ 443779 h 447513"/>
              <a:gd name="connsiteX3" fmla="*/ 993042 w 993042"/>
              <a:gd name="connsiteY3" fmla="*/ 2177 h 447513"/>
              <a:gd name="connsiteX4" fmla="*/ 0 w 993042"/>
              <a:gd name="connsiteY4" fmla="*/ 0 h 44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042" h="447513">
                <a:moveTo>
                  <a:pt x="0" y="0"/>
                </a:moveTo>
                <a:lnTo>
                  <a:pt x="207805" y="447513"/>
                </a:lnTo>
                <a:lnTo>
                  <a:pt x="804674" y="443779"/>
                </a:lnTo>
                <a:lnTo>
                  <a:pt x="993042" y="21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6EF70-A0DE-5B48-A8A7-A57D34BE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32587"/>
              </p:ext>
            </p:extLst>
          </p:nvPr>
        </p:nvGraphicFramePr>
        <p:xfrm>
          <a:off x="3068357" y="1682631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2339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9759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75547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7883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75670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8882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16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51DF5D3-5545-7741-ACB1-F3572C99FFCE}"/>
              </a:ext>
            </a:extLst>
          </p:cNvPr>
          <p:cNvSpPr/>
          <p:nvPr/>
        </p:nvSpPr>
        <p:spPr>
          <a:xfrm>
            <a:off x="3045012" y="3243580"/>
            <a:ext cx="3042170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50F42D-7B05-F145-AFEC-C66C5B4653EA}"/>
              </a:ext>
            </a:extLst>
          </p:cNvPr>
          <p:cNvSpPr/>
          <p:nvPr/>
        </p:nvSpPr>
        <p:spPr>
          <a:xfrm>
            <a:off x="4066842" y="1676145"/>
            <a:ext cx="1007569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10">
        <p159:morph option="byObject"/>
      </p:transition>
    </mc:Choice>
    <mc:Fallback xmlns="">
      <p:transition spd="med" advClick="0" advTm="1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0D838-47FB-A042-8025-537CD2263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62327"/>
              </p:ext>
            </p:extLst>
          </p:nvPr>
        </p:nvGraphicFramePr>
        <p:xfrm>
          <a:off x="4675101" y="2489013"/>
          <a:ext cx="183328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094">
                  <a:extLst>
                    <a:ext uri="{9D8B030D-6E8A-4147-A177-3AD203B41FA5}">
                      <a16:colId xmlns:a16="http://schemas.microsoft.com/office/drawing/2014/main" val="411539571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87224130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19893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23373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CB0CA39C-ED89-3149-960B-F33A799FA329}"/>
              </a:ext>
            </a:extLst>
          </p:cNvPr>
          <p:cNvSpPr/>
          <p:nvPr/>
        </p:nvSpPr>
        <p:spPr>
          <a:xfrm>
            <a:off x="4061015" y="2849455"/>
            <a:ext cx="1213884" cy="404733"/>
          </a:xfrm>
          <a:custGeom>
            <a:avLst/>
            <a:gdLst>
              <a:gd name="connsiteX0" fmla="*/ 618565 w 1219200"/>
              <a:gd name="connsiteY0" fmla="*/ 0 h 403412"/>
              <a:gd name="connsiteX1" fmla="*/ 0 w 1219200"/>
              <a:gd name="connsiteY1" fmla="*/ 394448 h 403412"/>
              <a:gd name="connsiteX2" fmla="*/ 1013012 w 1219200"/>
              <a:gd name="connsiteY2" fmla="*/ 403412 h 403412"/>
              <a:gd name="connsiteX3" fmla="*/ 1219200 w 1219200"/>
              <a:gd name="connsiteY3" fmla="*/ 8965 h 403412"/>
              <a:gd name="connsiteX4" fmla="*/ 618565 w 1219200"/>
              <a:gd name="connsiteY4" fmla="*/ 0 h 403412"/>
              <a:gd name="connsiteX0" fmla="*/ 618565 w 1043763"/>
              <a:gd name="connsiteY0" fmla="*/ 0 h 403412"/>
              <a:gd name="connsiteX1" fmla="*/ 0 w 1043763"/>
              <a:gd name="connsiteY1" fmla="*/ 394448 h 403412"/>
              <a:gd name="connsiteX2" fmla="*/ 1013012 w 1043763"/>
              <a:gd name="connsiteY2" fmla="*/ 403412 h 403412"/>
              <a:gd name="connsiteX3" fmla="*/ 1043763 w 1043763"/>
              <a:gd name="connsiteY3" fmla="*/ 109974 h 403412"/>
              <a:gd name="connsiteX4" fmla="*/ 618565 w 1043763"/>
              <a:gd name="connsiteY4" fmla="*/ 0 h 403412"/>
              <a:gd name="connsiteX0" fmla="*/ 618565 w 1219201"/>
              <a:gd name="connsiteY0" fmla="*/ 6984 h 410396"/>
              <a:gd name="connsiteX1" fmla="*/ 0 w 1219201"/>
              <a:gd name="connsiteY1" fmla="*/ 401432 h 410396"/>
              <a:gd name="connsiteX2" fmla="*/ 1013012 w 1219201"/>
              <a:gd name="connsiteY2" fmla="*/ 410396 h 410396"/>
              <a:gd name="connsiteX3" fmla="*/ 1219201 w 1219201"/>
              <a:gd name="connsiteY3" fmla="*/ 0 h 410396"/>
              <a:gd name="connsiteX4" fmla="*/ 618565 w 1219201"/>
              <a:gd name="connsiteY4" fmla="*/ 6984 h 410396"/>
              <a:gd name="connsiteX0" fmla="*/ 618565 w 1181987"/>
              <a:gd name="connsiteY0" fmla="*/ 0 h 403412"/>
              <a:gd name="connsiteX1" fmla="*/ 0 w 1181987"/>
              <a:gd name="connsiteY1" fmla="*/ 394448 h 403412"/>
              <a:gd name="connsiteX2" fmla="*/ 1013012 w 1181987"/>
              <a:gd name="connsiteY2" fmla="*/ 403412 h 403412"/>
              <a:gd name="connsiteX3" fmla="*/ 1181987 w 1181987"/>
              <a:gd name="connsiteY3" fmla="*/ 24914 h 403412"/>
              <a:gd name="connsiteX4" fmla="*/ 618565 w 1181987"/>
              <a:gd name="connsiteY4" fmla="*/ 0 h 403412"/>
              <a:gd name="connsiteX0" fmla="*/ 618565 w 1208568"/>
              <a:gd name="connsiteY0" fmla="*/ 0 h 403412"/>
              <a:gd name="connsiteX1" fmla="*/ 0 w 1208568"/>
              <a:gd name="connsiteY1" fmla="*/ 394448 h 403412"/>
              <a:gd name="connsiteX2" fmla="*/ 1013012 w 1208568"/>
              <a:gd name="connsiteY2" fmla="*/ 403412 h 403412"/>
              <a:gd name="connsiteX3" fmla="*/ 1208568 w 1208568"/>
              <a:gd name="connsiteY3" fmla="*/ 8965 h 403412"/>
              <a:gd name="connsiteX4" fmla="*/ 618565 w 1208568"/>
              <a:gd name="connsiteY4" fmla="*/ 0 h 403412"/>
              <a:gd name="connsiteX0" fmla="*/ 618565 w 1054396"/>
              <a:gd name="connsiteY0" fmla="*/ 0 h 403412"/>
              <a:gd name="connsiteX1" fmla="*/ 0 w 1054396"/>
              <a:gd name="connsiteY1" fmla="*/ 394448 h 403412"/>
              <a:gd name="connsiteX2" fmla="*/ 1013012 w 1054396"/>
              <a:gd name="connsiteY2" fmla="*/ 403412 h 403412"/>
              <a:gd name="connsiteX3" fmla="*/ 1054396 w 1054396"/>
              <a:gd name="connsiteY3" fmla="*/ 94025 h 403412"/>
              <a:gd name="connsiteX4" fmla="*/ 618565 w 1054396"/>
              <a:gd name="connsiteY4" fmla="*/ 0 h 403412"/>
              <a:gd name="connsiteX0" fmla="*/ 618565 w 1213884"/>
              <a:gd name="connsiteY0" fmla="*/ 0 h 403412"/>
              <a:gd name="connsiteX1" fmla="*/ 0 w 1213884"/>
              <a:gd name="connsiteY1" fmla="*/ 394448 h 403412"/>
              <a:gd name="connsiteX2" fmla="*/ 1013012 w 1213884"/>
              <a:gd name="connsiteY2" fmla="*/ 403412 h 403412"/>
              <a:gd name="connsiteX3" fmla="*/ 1213884 w 1213884"/>
              <a:gd name="connsiteY3" fmla="*/ 3648 h 403412"/>
              <a:gd name="connsiteX4" fmla="*/ 618565 w 1213884"/>
              <a:gd name="connsiteY4" fmla="*/ 0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884" h="403412">
                <a:moveTo>
                  <a:pt x="618565" y="0"/>
                </a:moveTo>
                <a:lnTo>
                  <a:pt x="0" y="394448"/>
                </a:lnTo>
                <a:lnTo>
                  <a:pt x="1013012" y="403412"/>
                </a:lnTo>
                <a:lnTo>
                  <a:pt x="1213884" y="3648"/>
                </a:lnTo>
                <a:lnTo>
                  <a:pt x="61856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191B0E2-7D7B-8B41-BD32-930645C7BB59}"/>
              </a:ext>
            </a:extLst>
          </p:cNvPr>
          <p:cNvSpPr/>
          <p:nvPr/>
        </p:nvSpPr>
        <p:spPr>
          <a:xfrm>
            <a:off x="5062680" y="2849278"/>
            <a:ext cx="1025681" cy="404733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681" h="400564">
                <a:moveTo>
                  <a:pt x="218392" y="0"/>
                </a:moveTo>
                <a:lnTo>
                  <a:pt x="0" y="400564"/>
                </a:lnTo>
                <a:lnTo>
                  <a:pt x="1025681" y="399419"/>
                </a:lnTo>
                <a:lnTo>
                  <a:pt x="830809" y="2179"/>
                </a:lnTo>
                <a:lnTo>
                  <a:pt x="21839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508ECF7-A928-A441-9138-6231410B7155}"/>
              </a:ext>
            </a:extLst>
          </p:cNvPr>
          <p:cNvSpPr/>
          <p:nvPr/>
        </p:nvSpPr>
        <p:spPr>
          <a:xfrm>
            <a:off x="5895667" y="2849455"/>
            <a:ext cx="1204530" cy="403412"/>
          </a:xfrm>
          <a:custGeom>
            <a:avLst/>
            <a:gdLst>
              <a:gd name="connsiteX0" fmla="*/ 607102 w 1199213"/>
              <a:gd name="connsiteY0" fmla="*/ 7495 h 404735"/>
              <a:gd name="connsiteX1" fmla="*/ 1199213 w 1199213"/>
              <a:gd name="connsiteY1" fmla="*/ 397239 h 404735"/>
              <a:gd name="connsiteX2" fmla="*/ 187377 w 1199213"/>
              <a:gd name="connsiteY2" fmla="*/ 404735 h 404735"/>
              <a:gd name="connsiteX3" fmla="*/ 0 w 1199213"/>
              <a:gd name="connsiteY3" fmla="*/ 0 h 404735"/>
              <a:gd name="connsiteX4" fmla="*/ 607102 w 1199213"/>
              <a:gd name="connsiteY4" fmla="*/ 7495 h 404735"/>
              <a:gd name="connsiteX0" fmla="*/ 522042 w 1114153"/>
              <a:gd name="connsiteY0" fmla="*/ 0 h 397240"/>
              <a:gd name="connsiteX1" fmla="*/ 1114153 w 1114153"/>
              <a:gd name="connsiteY1" fmla="*/ 389744 h 397240"/>
              <a:gd name="connsiteX2" fmla="*/ 102317 w 1114153"/>
              <a:gd name="connsiteY2" fmla="*/ 397240 h 397240"/>
              <a:gd name="connsiteX3" fmla="*/ 0 w 1114153"/>
              <a:gd name="connsiteY3" fmla="*/ 114779 h 397240"/>
              <a:gd name="connsiteX4" fmla="*/ 522042 w 1114153"/>
              <a:gd name="connsiteY4" fmla="*/ 0 h 397240"/>
              <a:gd name="connsiteX0" fmla="*/ 612419 w 1204530"/>
              <a:gd name="connsiteY0" fmla="*/ 0 h 397240"/>
              <a:gd name="connsiteX1" fmla="*/ 1204530 w 1204530"/>
              <a:gd name="connsiteY1" fmla="*/ 389744 h 397240"/>
              <a:gd name="connsiteX2" fmla="*/ 192694 w 1204530"/>
              <a:gd name="connsiteY2" fmla="*/ 397240 h 397240"/>
              <a:gd name="connsiteX3" fmla="*/ 0 w 1204530"/>
              <a:gd name="connsiteY3" fmla="*/ 3137 h 397240"/>
              <a:gd name="connsiteX4" fmla="*/ 612419 w 1204530"/>
              <a:gd name="connsiteY4" fmla="*/ 0 h 3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530" h="397240">
                <a:moveTo>
                  <a:pt x="612419" y="0"/>
                </a:moveTo>
                <a:lnTo>
                  <a:pt x="1204530" y="389744"/>
                </a:lnTo>
                <a:lnTo>
                  <a:pt x="192694" y="397240"/>
                </a:lnTo>
                <a:lnTo>
                  <a:pt x="0" y="3137"/>
                </a:lnTo>
                <a:lnTo>
                  <a:pt x="61241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34A5C0C-24F8-FF46-9789-1A28AE758F04}"/>
              </a:ext>
            </a:extLst>
          </p:cNvPr>
          <p:cNvSpPr/>
          <p:nvPr/>
        </p:nvSpPr>
        <p:spPr>
          <a:xfrm>
            <a:off x="5094384" y="2048272"/>
            <a:ext cx="993042" cy="439454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  <a:gd name="connsiteX0" fmla="*/ 1087968 w 1895257"/>
              <a:gd name="connsiteY0" fmla="*/ 0 h 578011"/>
              <a:gd name="connsiteX1" fmla="*/ 0 w 1895257"/>
              <a:gd name="connsiteY1" fmla="*/ 578011 h 578011"/>
              <a:gd name="connsiteX2" fmla="*/ 1895257 w 1895257"/>
              <a:gd name="connsiteY2" fmla="*/ 399419 h 578011"/>
              <a:gd name="connsiteX3" fmla="*/ 1700385 w 1895257"/>
              <a:gd name="connsiteY3" fmla="*/ 2179 h 578011"/>
              <a:gd name="connsiteX4" fmla="*/ 1087968 w 1895257"/>
              <a:gd name="connsiteY4" fmla="*/ 0 h 578011"/>
              <a:gd name="connsiteX0" fmla="*/ 1087968 w 1700385"/>
              <a:gd name="connsiteY0" fmla="*/ 0 h 578011"/>
              <a:gd name="connsiteX1" fmla="*/ 0 w 1700385"/>
              <a:gd name="connsiteY1" fmla="*/ 578011 h 578011"/>
              <a:gd name="connsiteX2" fmla="*/ 622269 w 1700385"/>
              <a:gd name="connsiteY2" fmla="*/ 567993 h 578011"/>
              <a:gd name="connsiteX3" fmla="*/ 1700385 w 1700385"/>
              <a:gd name="connsiteY3" fmla="*/ 2179 h 578011"/>
              <a:gd name="connsiteX4" fmla="*/ 1087968 w 1700385"/>
              <a:gd name="connsiteY4" fmla="*/ 0 h 578011"/>
              <a:gd name="connsiteX0" fmla="*/ 0 w 1876440"/>
              <a:gd name="connsiteY0" fmla="*/ 122034 h 575832"/>
              <a:gd name="connsiteX1" fmla="*/ 176055 w 1876440"/>
              <a:gd name="connsiteY1" fmla="*/ 575832 h 575832"/>
              <a:gd name="connsiteX2" fmla="*/ 798324 w 1876440"/>
              <a:gd name="connsiteY2" fmla="*/ 565814 h 575832"/>
              <a:gd name="connsiteX3" fmla="*/ 1876440 w 1876440"/>
              <a:gd name="connsiteY3" fmla="*/ 0 h 575832"/>
              <a:gd name="connsiteX4" fmla="*/ 0 w 1876440"/>
              <a:gd name="connsiteY4" fmla="*/ 122034 h 575832"/>
              <a:gd name="connsiteX0" fmla="*/ 0 w 1114440"/>
              <a:gd name="connsiteY0" fmla="*/ 0 h 453798"/>
              <a:gd name="connsiteX1" fmla="*/ 176055 w 1114440"/>
              <a:gd name="connsiteY1" fmla="*/ 453798 h 453798"/>
              <a:gd name="connsiteX2" fmla="*/ 798324 w 1114440"/>
              <a:gd name="connsiteY2" fmla="*/ 443780 h 453798"/>
              <a:gd name="connsiteX3" fmla="*/ 1114440 w 1114440"/>
              <a:gd name="connsiteY3" fmla="*/ 153009 h 453798"/>
              <a:gd name="connsiteX4" fmla="*/ 0 w 1114440"/>
              <a:gd name="connsiteY4" fmla="*/ 0 h 453798"/>
              <a:gd name="connsiteX0" fmla="*/ 0 w 1024792"/>
              <a:gd name="connsiteY0" fmla="*/ 0 h 453798"/>
              <a:gd name="connsiteX1" fmla="*/ 176055 w 1024792"/>
              <a:gd name="connsiteY1" fmla="*/ 453798 h 453798"/>
              <a:gd name="connsiteX2" fmla="*/ 798324 w 1024792"/>
              <a:gd name="connsiteY2" fmla="*/ 443780 h 453798"/>
              <a:gd name="connsiteX3" fmla="*/ 1024792 w 1024792"/>
              <a:gd name="connsiteY3" fmla="*/ 2178 h 453798"/>
              <a:gd name="connsiteX4" fmla="*/ 0 w 1024792"/>
              <a:gd name="connsiteY4" fmla="*/ 0 h 453798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98324 w 1024792"/>
              <a:gd name="connsiteY2" fmla="*/ 443780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024792"/>
              <a:gd name="connsiteY0" fmla="*/ 0 h 544333"/>
              <a:gd name="connsiteX1" fmla="*/ 118905 w 1024792"/>
              <a:gd name="connsiteY1" fmla="*/ 535498 h 544333"/>
              <a:gd name="connsiteX2" fmla="*/ 715774 w 1024792"/>
              <a:gd name="connsiteY2" fmla="*/ 544333 h 544333"/>
              <a:gd name="connsiteX3" fmla="*/ 1024792 w 1024792"/>
              <a:gd name="connsiteY3" fmla="*/ 2178 h 544333"/>
              <a:gd name="connsiteX4" fmla="*/ 0 w 1024792"/>
              <a:gd name="connsiteY4" fmla="*/ 0 h 544333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15774 w 1024792"/>
              <a:gd name="connsiteY2" fmla="*/ 531764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139092"/>
              <a:gd name="connsiteY0" fmla="*/ 79522 h 533320"/>
              <a:gd name="connsiteX1" fmla="*/ 233205 w 1139092"/>
              <a:gd name="connsiteY1" fmla="*/ 533320 h 533320"/>
              <a:gd name="connsiteX2" fmla="*/ 830074 w 1139092"/>
              <a:gd name="connsiteY2" fmla="*/ 529586 h 533320"/>
              <a:gd name="connsiteX3" fmla="*/ 1139092 w 1139092"/>
              <a:gd name="connsiteY3" fmla="*/ 0 h 533320"/>
              <a:gd name="connsiteX4" fmla="*/ 0 w 1139092"/>
              <a:gd name="connsiteY4" fmla="*/ 79522 h 533320"/>
              <a:gd name="connsiteX0" fmla="*/ 0 w 1132742"/>
              <a:gd name="connsiteY0" fmla="*/ 0 h 453798"/>
              <a:gd name="connsiteX1" fmla="*/ 233205 w 1132742"/>
              <a:gd name="connsiteY1" fmla="*/ 453798 h 453798"/>
              <a:gd name="connsiteX2" fmla="*/ 830074 w 1132742"/>
              <a:gd name="connsiteY2" fmla="*/ 450064 h 453798"/>
              <a:gd name="connsiteX3" fmla="*/ 1132742 w 1132742"/>
              <a:gd name="connsiteY3" fmla="*/ 222139 h 453798"/>
              <a:gd name="connsiteX4" fmla="*/ 0 w 1132742"/>
              <a:gd name="connsiteY4" fmla="*/ 0 h 453798"/>
              <a:gd name="connsiteX0" fmla="*/ 0 w 1037492"/>
              <a:gd name="connsiteY0" fmla="*/ 0 h 453798"/>
              <a:gd name="connsiteX1" fmla="*/ 233205 w 1037492"/>
              <a:gd name="connsiteY1" fmla="*/ 453798 h 453798"/>
              <a:gd name="connsiteX2" fmla="*/ 830074 w 1037492"/>
              <a:gd name="connsiteY2" fmla="*/ 450064 h 453798"/>
              <a:gd name="connsiteX3" fmla="*/ 1037492 w 1037492"/>
              <a:gd name="connsiteY3" fmla="*/ 2177 h 453798"/>
              <a:gd name="connsiteX4" fmla="*/ 0 w 1037492"/>
              <a:gd name="connsiteY4" fmla="*/ 0 h 453798"/>
              <a:gd name="connsiteX0" fmla="*/ 0 w 1208942"/>
              <a:gd name="connsiteY0" fmla="*/ 98377 h 451621"/>
              <a:gd name="connsiteX1" fmla="*/ 404655 w 1208942"/>
              <a:gd name="connsiteY1" fmla="*/ 451621 h 451621"/>
              <a:gd name="connsiteX2" fmla="*/ 1001524 w 1208942"/>
              <a:gd name="connsiteY2" fmla="*/ 447887 h 451621"/>
              <a:gd name="connsiteX3" fmla="*/ 1208942 w 1208942"/>
              <a:gd name="connsiteY3" fmla="*/ 0 h 451621"/>
              <a:gd name="connsiteX4" fmla="*/ 0 w 1208942"/>
              <a:gd name="connsiteY4" fmla="*/ 98377 h 451621"/>
              <a:gd name="connsiteX0" fmla="*/ 0 w 1031142"/>
              <a:gd name="connsiteY0" fmla="*/ 0 h 453797"/>
              <a:gd name="connsiteX1" fmla="*/ 226855 w 1031142"/>
              <a:gd name="connsiteY1" fmla="*/ 453797 h 453797"/>
              <a:gd name="connsiteX2" fmla="*/ 823724 w 1031142"/>
              <a:gd name="connsiteY2" fmla="*/ 450063 h 453797"/>
              <a:gd name="connsiteX3" fmla="*/ 1031142 w 1031142"/>
              <a:gd name="connsiteY3" fmla="*/ 2176 h 453797"/>
              <a:gd name="connsiteX4" fmla="*/ 0 w 1031142"/>
              <a:gd name="connsiteY4" fmla="*/ 0 h 453797"/>
              <a:gd name="connsiteX0" fmla="*/ 0 w 980342"/>
              <a:gd name="connsiteY0" fmla="*/ 41816 h 451621"/>
              <a:gd name="connsiteX1" fmla="*/ 176055 w 980342"/>
              <a:gd name="connsiteY1" fmla="*/ 451621 h 451621"/>
              <a:gd name="connsiteX2" fmla="*/ 77292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816 h 451621"/>
              <a:gd name="connsiteX0" fmla="*/ 0 w 1012092"/>
              <a:gd name="connsiteY0" fmla="*/ 4108 h 451621"/>
              <a:gd name="connsiteX1" fmla="*/ 207805 w 1012092"/>
              <a:gd name="connsiteY1" fmla="*/ 451621 h 451621"/>
              <a:gd name="connsiteX2" fmla="*/ 804674 w 1012092"/>
              <a:gd name="connsiteY2" fmla="*/ 447887 h 451621"/>
              <a:gd name="connsiteX3" fmla="*/ 1012092 w 1012092"/>
              <a:gd name="connsiteY3" fmla="*/ 0 h 451621"/>
              <a:gd name="connsiteX4" fmla="*/ 0 w 1012092"/>
              <a:gd name="connsiteY4" fmla="*/ 4108 h 451621"/>
              <a:gd name="connsiteX0" fmla="*/ 0 w 815242"/>
              <a:gd name="connsiteY0" fmla="*/ 0 h 447513"/>
              <a:gd name="connsiteX1" fmla="*/ 207805 w 815242"/>
              <a:gd name="connsiteY1" fmla="*/ 447513 h 447513"/>
              <a:gd name="connsiteX2" fmla="*/ 804674 w 815242"/>
              <a:gd name="connsiteY2" fmla="*/ 443779 h 447513"/>
              <a:gd name="connsiteX3" fmla="*/ 815242 w 815242"/>
              <a:gd name="connsiteY3" fmla="*/ 77592 h 447513"/>
              <a:gd name="connsiteX4" fmla="*/ 0 w 815242"/>
              <a:gd name="connsiteY4" fmla="*/ 0 h 447513"/>
              <a:gd name="connsiteX0" fmla="*/ 0 w 980342"/>
              <a:gd name="connsiteY0" fmla="*/ 4108 h 451621"/>
              <a:gd name="connsiteX1" fmla="*/ 207805 w 980342"/>
              <a:gd name="connsiteY1" fmla="*/ 451621 h 451621"/>
              <a:gd name="connsiteX2" fmla="*/ 80467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08 h 451621"/>
              <a:gd name="connsiteX0" fmla="*/ 0 w 897792"/>
              <a:gd name="connsiteY0" fmla="*/ 0 h 447513"/>
              <a:gd name="connsiteX1" fmla="*/ 207805 w 897792"/>
              <a:gd name="connsiteY1" fmla="*/ 447513 h 447513"/>
              <a:gd name="connsiteX2" fmla="*/ 804674 w 897792"/>
              <a:gd name="connsiteY2" fmla="*/ 443779 h 447513"/>
              <a:gd name="connsiteX3" fmla="*/ 897792 w 897792"/>
              <a:gd name="connsiteY3" fmla="*/ 2177 h 447513"/>
              <a:gd name="connsiteX4" fmla="*/ 0 w 897792"/>
              <a:gd name="connsiteY4" fmla="*/ 0 h 447513"/>
              <a:gd name="connsiteX0" fmla="*/ 0 w 993042"/>
              <a:gd name="connsiteY0" fmla="*/ 0 h 447513"/>
              <a:gd name="connsiteX1" fmla="*/ 207805 w 993042"/>
              <a:gd name="connsiteY1" fmla="*/ 447513 h 447513"/>
              <a:gd name="connsiteX2" fmla="*/ 804674 w 993042"/>
              <a:gd name="connsiteY2" fmla="*/ 443779 h 447513"/>
              <a:gd name="connsiteX3" fmla="*/ 993042 w 993042"/>
              <a:gd name="connsiteY3" fmla="*/ 2177 h 447513"/>
              <a:gd name="connsiteX4" fmla="*/ 0 w 993042"/>
              <a:gd name="connsiteY4" fmla="*/ 0 h 44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042" h="447513">
                <a:moveTo>
                  <a:pt x="0" y="0"/>
                </a:moveTo>
                <a:lnTo>
                  <a:pt x="207805" y="447513"/>
                </a:lnTo>
                <a:lnTo>
                  <a:pt x="804674" y="443779"/>
                </a:lnTo>
                <a:lnTo>
                  <a:pt x="993042" y="21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6EF70-A0DE-5B48-A8A7-A57D34BE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66977"/>
              </p:ext>
            </p:extLst>
          </p:nvPr>
        </p:nvGraphicFramePr>
        <p:xfrm>
          <a:off x="3068357" y="1682631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2339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9759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75547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7883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75670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8882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16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18262B5-CC84-274E-82C9-9C483E44B5FF}"/>
              </a:ext>
            </a:extLst>
          </p:cNvPr>
          <p:cNvSpPr/>
          <p:nvPr/>
        </p:nvSpPr>
        <p:spPr>
          <a:xfrm>
            <a:off x="4084920" y="3243580"/>
            <a:ext cx="3042170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3CE15-32DD-2D41-A779-41A1956A8F28}"/>
              </a:ext>
            </a:extLst>
          </p:cNvPr>
          <p:cNvSpPr/>
          <p:nvPr/>
        </p:nvSpPr>
        <p:spPr>
          <a:xfrm>
            <a:off x="5106750" y="1676145"/>
            <a:ext cx="1007569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10">
        <p159:morph option="byObject"/>
      </p:transition>
    </mc:Choice>
    <mc:Fallback xmlns="">
      <p:transition spd="med" advClick="0" advTm="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0D838-47FB-A042-8025-537CD2263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16825"/>
              </p:ext>
            </p:extLst>
          </p:nvPr>
        </p:nvGraphicFramePr>
        <p:xfrm>
          <a:off x="5697078" y="2489013"/>
          <a:ext cx="183328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094">
                  <a:extLst>
                    <a:ext uri="{9D8B030D-6E8A-4147-A177-3AD203B41FA5}">
                      <a16:colId xmlns:a16="http://schemas.microsoft.com/office/drawing/2014/main" val="411539571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87224130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19893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23373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CB0CA39C-ED89-3149-960B-F33A799FA329}"/>
              </a:ext>
            </a:extLst>
          </p:cNvPr>
          <p:cNvSpPr/>
          <p:nvPr/>
        </p:nvSpPr>
        <p:spPr>
          <a:xfrm>
            <a:off x="5082992" y="2849455"/>
            <a:ext cx="1213884" cy="404733"/>
          </a:xfrm>
          <a:custGeom>
            <a:avLst/>
            <a:gdLst>
              <a:gd name="connsiteX0" fmla="*/ 618565 w 1219200"/>
              <a:gd name="connsiteY0" fmla="*/ 0 h 403412"/>
              <a:gd name="connsiteX1" fmla="*/ 0 w 1219200"/>
              <a:gd name="connsiteY1" fmla="*/ 394448 h 403412"/>
              <a:gd name="connsiteX2" fmla="*/ 1013012 w 1219200"/>
              <a:gd name="connsiteY2" fmla="*/ 403412 h 403412"/>
              <a:gd name="connsiteX3" fmla="*/ 1219200 w 1219200"/>
              <a:gd name="connsiteY3" fmla="*/ 8965 h 403412"/>
              <a:gd name="connsiteX4" fmla="*/ 618565 w 1219200"/>
              <a:gd name="connsiteY4" fmla="*/ 0 h 403412"/>
              <a:gd name="connsiteX0" fmla="*/ 618565 w 1043763"/>
              <a:gd name="connsiteY0" fmla="*/ 0 h 403412"/>
              <a:gd name="connsiteX1" fmla="*/ 0 w 1043763"/>
              <a:gd name="connsiteY1" fmla="*/ 394448 h 403412"/>
              <a:gd name="connsiteX2" fmla="*/ 1013012 w 1043763"/>
              <a:gd name="connsiteY2" fmla="*/ 403412 h 403412"/>
              <a:gd name="connsiteX3" fmla="*/ 1043763 w 1043763"/>
              <a:gd name="connsiteY3" fmla="*/ 109974 h 403412"/>
              <a:gd name="connsiteX4" fmla="*/ 618565 w 1043763"/>
              <a:gd name="connsiteY4" fmla="*/ 0 h 403412"/>
              <a:gd name="connsiteX0" fmla="*/ 618565 w 1219201"/>
              <a:gd name="connsiteY0" fmla="*/ 6984 h 410396"/>
              <a:gd name="connsiteX1" fmla="*/ 0 w 1219201"/>
              <a:gd name="connsiteY1" fmla="*/ 401432 h 410396"/>
              <a:gd name="connsiteX2" fmla="*/ 1013012 w 1219201"/>
              <a:gd name="connsiteY2" fmla="*/ 410396 h 410396"/>
              <a:gd name="connsiteX3" fmla="*/ 1219201 w 1219201"/>
              <a:gd name="connsiteY3" fmla="*/ 0 h 410396"/>
              <a:gd name="connsiteX4" fmla="*/ 618565 w 1219201"/>
              <a:gd name="connsiteY4" fmla="*/ 6984 h 410396"/>
              <a:gd name="connsiteX0" fmla="*/ 618565 w 1181987"/>
              <a:gd name="connsiteY0" fmla="*/ 0 h 403412"/>
              <a:gd name="connsiteX1" fmla="*/ 0 w 1181987"/>
              <a:gd name="connsiteY1" fmla="*/ 394448 h 403412"/>
              <a:gd name="connsiteX2" fmla="*/ 1013012 w 1181987"/>
              <a:gd name="connsiteY2" fmla="*/ 403412 h 403412"/>
              <a:gd name="connsiteX3" fmla="*/ 1181987 w 1181987"/>
              <a:gd name="connsiteY3" fmla="*/ 24914 h 403412"/>
              <a:gd name="connsiteX4" fmla="*/ 618565 w 1181987"/>
              <a:gd name="connsiteY4" fmla="*/ 0 h 403412"/>
              <a:gd name="connsiteX0" fmla="*/ 618565 w 1208568"/>
              <a:gd name="connsiteY0" fmla="*/ 0 h 403412"/>
              <a:gd name="connsiteX1" fmla="*/ 0 w 1208568"/>
              <a:gd name="connsiteY1" fmla="*/ 394448 h 403412"/>
              <a:gd name="connsiteX2" fmla="*/ 1013012 w 1208568"/>
              <a:gd name="connsiteY2" fmla="*/ 403412 h 403412"/>
              <a:gd name="connsiteX3" fmla="*/ 1208568 w 1208568"/>
              <a:gd name="connsiteY3" fmla="*/ 8965 h 403412"/>
              <a:gd name="connsiteX4" fmla="*/ 618565 w 1208568"/>
              <a:gd name="connsiteY4" fmla="*/ 0 h 403412"/>
              <a:gd name="connsiteX0" fmla="*/ 618565 w 1054396"/>
              <a:gd name="connsiteY0" fmla="*/ 0 h 403412"/>
              <a:gd name="connsiteX1" fmla="*/ 0 w 1054396"/>
              <a:gd name="connsiteY1" fmla="*/ 394448 h 403412"/>
              <a:gd name="connsiteX2" fmla="*/ 1013012 w 1054396"/>
              <a:gd name="connsiteY2" fmla="*/ 403412 h 403412"/>
              <a:gd name="connsiteX3" fmla="*/ 1054396 w 1054396"/>
              <a:gd name="connsiteY3" fmla="*/ 94025 h 403412"/>
              <a:gd name="connsiteX4" fmla="*/ 618565 w 1054396"/>
              <a:gd name="connsiteY4" fmla="*/ 0 h 403412"/>
              <a:gd name="connsiteX0" fmla="*/ 618565 w 1213884"/>
              <a:gd name="connsiteY0" fmla="*/ 0 h 403412"/>
              <a:gd name="connsiteX1" fmla="*/ 0 w 1213884"/>
              <a:gd name="connsiteY1" fmla="*/ 394448 h 403412"/>
              <a:gd name="connsiteX2" fmla="*/ 1013012 w 1213884"/>
              <a:gd name="connsiteY2" fmla="*/ 403412 h 403412"/>
              <a:gd name="connsiteX3" fmla="*/ 1213884 w 1213884"/>
              <a:gd name="connsiteY3" fmla="*/ 3648 h 403412"/>
              <a:gd name="connsiteX4" fmla="*/ 618565 w 1213884"/>
              <a:gd name="connsiteY4" fmla="*/ 0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884" h="403412">
                <a:moveTo>
                  <a:pt x="618565" y="0"/>
                </a:moveTo>
                <a:lnTo>
                  <a:pt x="0" y="394448"/>
                </a:lnTo>
                <a:lnTo>
                  <a:pt x="1013012" y="403412"/>
                </a:lnTo>
                <a:lnTo>
                  <a:pt x="1213884" y="3648"/>
                </a:lnTo>
                <a:lnTo>
                  <a:pt x="61856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191B0E2-7D7B-8B41-BD32-930645C7BB59}"/>
              </a:ext>
            </a:extLst>
          </p:cNvPr>
          <p:cNvSpPr/>
          <p:nvPr/>
        </p:nvSpPr>
        <p:spPr>
          <a:xfrm>
            <a:off x="6084657" y="2849278"/>
            <a:ext cx="1025681" cy="404733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681" h="400564">
                <a:moveTo>
                  <a:pt x="218392" y="0"/>
                </a:moveTo>
                <a:lnTo>
                  <a:pt x="0" y="400564"/>
                </a:lnTo>
                <a:lnTo>
                  <a:pt x="1025681" y="399419"/>
                </a:lnTo>
                <a:lnTo>
                  <a:pt x="830809" y="2179"/>
                </a:lnTo>
                <a:lnTo>
                  <a:pt x="21839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508ECF7-A928-A441-9138-6231410B7155}"/>
              </a:ext>
            </a:extLst>
          </p:cNvPr>
          <p:cNvSpPr/>
          <p:nvPr/>
        </p:nvSpPr>
        <p:spPr>
          <a:xfrm>
            <a:off x="6917644" y="2849455"/>
            <a:ext cx="1204530" cy="403412"/>
          </a:xfrm>
          <a:custGeom>
            <a:avLst/>
            <a:gdLst>
              <a:gd name="connsiteX0" fmla="*/ 607102 w 1199213"/>
              <a:gd name="connsiteY0" fmla="*/ 7495 h 404735"/>
              <a:gd name="connsiteX1" fmla="*/ 1199213 w 1199213"/>
              <a:gd name="connsiteY1" fmla="*/ 397239 h 404735"/>
              <a:gd name="connsiteX2" fmla="*/ 187377 w 1199213"/>
              <a:gd name="connsiteY2" fmla="*/ 404735 h 404735"/>
              <a:gd name="connsiteX3" fmla="*/ 0 w 1199213"/>
              <a:gd name="connsiteY3" fmla="*/ 0 h 404735"/>
              <a:gd name="connsiteX4" fmla="*/ 607102 w 1199213"/>
              <a:gd name="connsiteY4" fmla="*/ 7495 h 404735"/>
              <a:gd name="connsiteX0" fmla="*/ 522042 w 1114153"/>
              <a:gd name="connsiteY0" fmla="*/ 0 h 397240"/>
              <a:gd name="connsiteX1" fmla="*/ 1114153 w 1114153"/>
              <a:gd name="connsiteY1" fmla="*/ 389744 h 397240"/>
              <a:gd name="connsiteX2" fmla="*/ 102317 w 1114153"/>
              <a:gd name="connsiteY2" fmla="*/ 397240 h 397240"/>
              <a:gd name="connsiteX3" fmla="*/ 0 w 1114153"/>
              <a:gd name="connsiteY3" fmla="*/ 114779 h 397240"/>
              <a:gd name="connsiteX4" fmla="*/ 522042 w 1114153"/>
              <a:gd name="connsiteY4" fmla="*/ 0 h 397240"/>
              <a:gd name="connsiteX0" fmla="*/ 612419 w 1204530"/>
              <a:gd name="connsiteY0" fmla="*/ 0 h 397240"/>
              <a:gd name="connsiteX1" fmla="*/ 1204530 w 1204530"/>
              <a:gd name="connsiteY1" fmla="*/ 389744 h 397240"/>
              <a:gd name="connsiteX2" fmla="*/ 192694 w 1204530"/>
              <a:gd name="connsiteY2" fmla="*/ 397240 h 397240"/>
              <a:gd name="connsiteX3" fmla="*/ 0 w 1204530"/>
              <a:gd name="connsiteY3" fmla="*/ 3137 h 397240"/>
              <a:gd name="connsiteX4" fmla="*/ 612419 w 1204530"/>
              <a:gd name="connsiteY4" fmla="*/ 0 h 3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530" h="397240">
                <a:moveTo>
                  <a:pt x="612419" y="0"/>
                </a:moveTo>
                <a:lnTo>
                  <a:pt x="1204530" y="389744"/>
                </a:lnTo>
                <a:lnTo>
                  <a:pt x="192694" y="397240"/>
                </a:lnTo>
                <a:lnTo>
                  <a:pt x="0" y="3137"/>
                </a:lnTo>
                <a:lnTo>
                  <a:pt x="61241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34A5C0C-24F8-FF46-9789-1A28AE758F04}"/>
              </a:ext>
            </a:extLst>
          </p:cNvPr>
          <p:cNvSpPr/>
          <p:nvPr/>
        </p:nvSpPr>
        <p:spPr>
          <a:xfrm>
            <a:off x="6116361" y="2048272"/>
            <a:ext cx="993042" cy="439454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  <a:gd name="connsiteX0" fmla="*/ 1087968 w 1895257"/>
              <a:gd name="connsiteY0" fmla="*/ 0 h 578011"/>
              <a:gd name="connsiteX1" fmla="*/ 0 w 1895257"/>
              <a:gd name="connsiteY1" fmla="*/ 578011 h 578011"/>
              <a:gd name="connsiteX2" fmla="*/ 1895257 w 1895257"/>
              <a:gd name="connsiteY2" fmla="*/ 399419 h 578011"/>
              <a:gd name="connsiteX3" fmla="*/ 1700385 w 1895257"/>
              <a:gd name="connsiteY3" fmla="*/ 2179 h 578011"/>
              <a:gd name="connsiteX4" fmla="*/ 1087968 w 1895257"/>
              <a:gd name="connsiteY4" fmla="*/ 0 h 578011"/>
              <a:gd name="connsiteX0" fmla="*/ 1087968 w 1700385"/>
              <a:gd name="connsiteY0" fmla="*/ 0 h 578011"/>
              <a:gd name="connsiteX1" fmla="*/ 0 w 1700385"/>
              <a:gd name="connsiteY1" fmla="*/ 578011 h 578011"/>
              <a:gd name="connsiteX2" fmla="*/ 622269 w 1700385"/>
              <a:gd name="connsiteY2" fmla="*/ 567993 h 578011"/>
              <a:gd name="connsiteX3" fmla="*/ 1700385 w 1700385"/>
              <a:gd name="connsiteY3" fmla="*/ 2179 h 578011"/>
              <a:gd name="connsiteX4" fmla="*/ 1087968 w 1700385"/>
              <a:gd name="connsiteY4" fmla="*/ 0 h 578011"/>
              <a:gd name="connsiteX0" fmla="*/ 0 w 1876440"/>
              <a:gd name="connsiteY0" fmla="*/ 122034 h 575832"/>
              <a:gd name="connsiteX1" fmla="*/ 176055 w 1876440"/>
              <a:gd name="connsiteY1" fmla="*/ 575832 h 575832"/>
              <a:gd name="connsiteX2" fmla="*/ 798324 w 1876440"/>
              <a:gd name="connsiteY2" fmla="*/ 565814 h 575832"/>
              <a:gd name="connsiteX3" fmla="*/ 1876440 w 1876440"/>
              <a:gd name="connsiteY3" fmla="*/ 0 h 575832"/>
              <a:gd name="connsiteX4" fmla="*/ 0 w 1876440"/>
              <a:gd name="connsiteY4" fmla="*/ 122034 h 575832"/>
              <a:gd name="connsiteX0" fmla="*/ 0 w 1114440"/>
              <a:gd name="connsiteY0" fmla="*/ 0 h 453798"/>
              <a:gd name="connsiteX1" fmla="*/ 176055 w 1114440"/>
              <a:gd name="connsiteY1" fmla="*/ 453798 h 453798"/>
              <a:gd name="connsiteX2" fmla="*/ 798324 w 1114440"/>
              <a:gd name="connsiteY2" fmla="*/ 443780 h 453798"/>
              <a:gd name="connsiteX3" fmla="*/ 1114440 w 1114440"/>
              <a:gd name="connsiteY3" fmla="*/ 153009 h 453798"/>
              <a:gd name="connsiteX4" fmla="*/ 0 w 1114440"/>
              <a:gd name="connsiteY4" fmla="*/ 0 h 453798"/>
              <a:gd name="connsiteX0" fmla="*/ 0 w 1024792"/>
              <a:gd name="connsiteY0" fmla="*/ 0 h 453798"/>
              <a:gd name="connsiteX1" fmla="*/ 176055 w 1024792"/>
              <a:gd name="connsiteY1" fmla="*/ 453798 h 453798"/>
              <a:gd name="connsiteX2" fmla="*/ 798324 w 1024792"/>
              <a:gd name="connsiteY2" fmla="*/ 443780 h 453798"/>
              <a:gd name="connsiteX3" fmla="*/ 1024792 w 1024792"/>
              <a:gd name="connsiteY3" fmla="*/ 2178 h 453798"/>
              <a:gd name="connsiteX4" fmla="*/ 0 w 1024792"/>
              <a:gd name="connsiteY4" fmla="*/ 0 h 453798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98324 w 1024792"/>
              <a:gd name="connsiteY2" fmla="*/ 443780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024792"/>
              <a:gd name="connsiteY0" fmla="*/ 0 h 544333"/>
              <a:gd name="connsiteX1" fmla="*/ 118905 w 1024792"/>
              <a:gd name="connsiteY1" fmla="*/ 535498 h 544333"/>
              <a:gd name="connsiteX2" fmla="*/ 715774 w 1024792"/>
              <a:gd name="connsiteY2" fmla="*/ 544333 h 544333"/>
              <a:gd name="connsiteX3" fmla="*/ 1024792 w 1024792"/>
              <a:gd name="connsiteY3" fmla="*/ 2178 h 544333"/>
              <a:gd name="connsiteX4" fmla="*/ 0 w 1024792"/>
              <a:gd name="connsiteY4" fmla="*/ 0 h 544333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15774 w 1024792"/>
              <a:gd name="connsiteY2" fmla="*/ 531764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139092"/>
              <a:gd name="connsiteY0" fmla="*/ 79522 h 533320"/>
              <a:gd name="connsiteX1" fmla="*/ 233205 w 1139092"/>
              <a:gd name="connsiteY1" fmla="*/ 533320 h 533320"/>
              <a:gd name="connsiteX2" fmla="*/ 830074 w 1139092"/>
              <a:gd name="connsiteY2" fmla="*/ 529586 h 533320"/>
              <a:gd name="connsiteX3" fmla="*/ 1139092 w 1139092"/>
              <a:gd name="connsiteY3" fmla="*/ 0 h 533320"/>
              <a:gd name="connsiteX4" fmla="*/ 0 w 1139092"/>
              <a:gd name="connsiteY4" fmla="*/ 79522 h 533320"/>
              <a:gd name="connsiteX0" fmla="*/ 0 w 1132742"/>
              <a:gd name="connsiteY0" fmla="*/ 0 h 453798"/>
              <a:gd name="connsiteX1" fmla="*/ 233205 w 1132742"/>
              <a:gd name="connsiteY1" fmla="*/ 453798 h 453798"/>
              <a:gd name="connsiteX2" fmla="*/ 830074 w 1132742"/>
              <a:gd name="connsiteY2" fmla="*/ 450064 h 453798"/>
              <a:gd name="connsiteX3" fmla="*/ 1132742 w 1132742"/>
              <a:gd name="connsiteY3" fmla="*/ 222139 h 453798"/>
              <a:gd name="connsiteX4" fmla="*/ 0 w 1132742"/>
              <a:gd name="connsiteY4" fmla="*/ 0 h 453798"/>
              <a:gd name="connsiteX0" fmla="*/ 0 w 1037492"/>
              <a:gd name="connsiteY0" fmla="*/ 0 h 453798"/>
              <a:gd name="connsiteX1" fmla="*/ 233205 w 1037492"/>
              <a:gd name="connsiteY1" fmla="*/ 453798 h 453798"/>
              <a:gd name="connsiteX2" fmla="*/ 830074 w 1037492"/>
              <a:gd name="connsiteY2" fmla="*/ 450064 h 453798"/>
              <a:gd name="connsiteX3" fmla="*/ 1037492 w 1037492"/>
              <a:gd name="connsiteY3" fmla="*/ 2177 h 453798"/>
              <a:gd name="connsiteX4" fmla="*/ 0 w 1037492"/>
              <a:gd name="connsiteY4" fmla="*/ 0 h 453798"/>
              <a:gd name="connsiteX0" fmla="*/ 0 w 1208942"/>
              <a:gd name="connsiteY0" fmla="*/ 98377 h 451621"/>
              <a:gd name="connsiteX1" fmla="*/ 404655 w 1208942"/>
              <a:gd name="connsiteY1" fmla="*/ 451621 h 451621"/>
              <a:gd name="connsiteX2" fmla="*/ 1001524 w 1208942"/>
              <a:gd name="connsiteY2" fmla="*/ 447887 h 451621"/>
              <a:gd name="connsiteX3" fmla="*/ 1208942 w 1208942"/>
              <a:gd name="connsiteY3" fmla="*/ 0 h 451621"/>
              <a:gd name="connsiteX4" fmla="*/ 0 w 1208942"/>
              <a:gd name="connsiteY4" fmla="*/ 98377 h 451621"/>
              <a:gd name="connsiteX0" fmla="*/ 0 w 1031142"/>
              <a:gd name="connsiteY0" fmla="*/ 0 h 453797"/>
              <a:gd name="connsiteX1" fmla="*/ 226855 w 1031142"/>
              <a:gd name="connsiteY1" fmla="*/ 453797 h 453797"/>
              <a:gd name="connsiteX2" fmla="*/ 823724 w 1031142"/>
              <a:gd name="connsiteY2" fmla="*/ 450063 h 453797"/>
              <a:gd name="connsiteX3" fmla="*/ 1031142 w 1031142"/>
              <a:gd name="connsiteY3" fmla="*/ 2176 h 453797"/>
              <a:gd name="connsiteX4" fmla="*/ 0 w 1031142"/>
              <a:gd name="connsiteY4" fmla="*/ 0 h 453797"/>
              <a:gd name="connsiteX0" fmla="*/ 0 w 980342"/>
              <a:gd name="connsiteY0" fmla="*/ 41816 h 451621"/>
              <a:gd name="connsiteX1" fmla="*/ 176055 w 980342"/>
              <a:gd name="connsiteY1" fmla="*/ 451621 h 451621"/>
              <a:gd name="connsiteX2" fmla="*/ 77292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816 h 451621"/>
              <a:gd name="connsiteX0" fmla="*/ 0 w 1012092"/>
              <a:gd name="connsiteY0" fmla="*/ 4108 h 451621"/>
              <a:gd name="connsiteX1" fmla="*/ 207805 w 1012092"/>
              <a:gd name="connsiteY1" fmla="*/ 451621 h 451621"/>
              <a:gd name="connsiteX2" fmla="*/ 804674 w 1012092"/>
              <a:gd name="connsiteY2" fmla="*/ 447887 h 451621"/>
              <a:gd name="connsiteX3" fmla="*/ 1012092 w 1012092"/>
              <a:gd name="connsiteY3" fmla="*/ 0 h 451621"/>
              <a:gd name="connsiteX4" fmla="*/ 0 w 1012092"/>
              <a:gd name="connsiteY4" fmla="*/ 4108 h 451621"/>
              <a:gd name="connsiteX0" fmla="*/ 0 w 815242"/>
              <a:gd name="connsiteY0" fmla="*/ 0 h 447513"/>
              <a:gd name="connsiteX1" fmla="*/ 207805 w 815242"/>
              <a:gd name="connsiteY1" fmla="*/ 447513 h 447513"/>
              <a:gd name="connsiteX2" fmla="*/ 804674 w 815242"/>
              <a:gd name="connsiteY2" fmla="*/ 443779 h 447513"/>
              <a:gd name="connsiteX3" fmla="*/ 815242 w 815242"/>
              <a:gd name="connsiteY3" fmla="*/ 77592 h 447513"/>
              <a:gd name="connsiteX4" fmla="*/ 0 w 815242"/>
              <a:gd name="connsiteY4" fmla="*/ 0 h 447513"/>
              <a:gd name="connsiteX0" fmla="*/ 0 w 980342"/>
              <a:gd name="connsiteY0" fmla="*/ 4108 h 451621"/>
              <a:gd name="connsiteX1" fmla="*/ 207805 w 980342"/>
              <a:gd name="connsiteY1" fmla="*/ 451621 h 451621"/>
              <a:gd name="connsiteX2" fmla="*/ 80467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08 h 451621"/>
              <a:gd name="connsiteX0" fmla="*/ 0 w 897792"/>
              <a:gd name="connsiteY0" fmla="*/ 0 h 447513"/>
              <a:gd name="connsiteX1" fmla="*/ 207805 w 897792"/>
              <a:gd name="connsiteY1" fmla="*/ 447513 h 447513"/>
              <a:gd name="connsiteX2" fmla="*/ 804674 w 897792"/>
              <a:gd name="connsiteY2" fmla="*/ 443779 h 447513"/>
              <a:gd name="connsiteX3" fmla="*/ 897792 w 897792"/>
              <a:gd name="connsiteY3" fmla="*/ 2177 h 447513"/>
              <a:gd name="connsiteX4" fmla="*/ 0 w 897792"/>
              <a:gd name="connsiteY4" fmla="*/ 0 h 447513"/>
              <a:gd name="connsiteX0" fmla="*/ 0 w 993042"/>
              <a:gd name="connsiteY0" fmla="*/ 0 h 447513"/>
              <a:gd name="connsiteX1" fmla="*/ 207805 w 993042"/>
              <a:gd name="connsiteY1" fmla="*/ 447513 h 447513"/>
              <a:gd name="connsiteX2" fmla="*/ 804674 w 993042"/>
              <a:gd name="connsiteY2" fmla="*/ 443779 h 447513"/>
              <a:gd name="connsiteX3" fmla="*/ 993042 w 993042"/>
              <a:gd name="connsiteY3" fmla="*/ 2177 h 447513"/>
              <a:gd name="connsiteX4" fmla="*/ 0 w 993042"/>
              <a:gd name="connsiteY4" fmla="*/ 0 h 44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042" h="447513">
                <a:moveTo>
                  <a:pt x="0" y="0"/>
                </a:moveTo>
                <a:lnTo>
                  <a:pt x="207805" y="447513"/>
                </a:lnTo>
                <a:lnTo>
                  <a:pt x="804674" y="443779"/>
                </a:lnTo>
                <a:lnTo>
                  <a:pt x="993042" y="21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6EF70-A0DE-5B48-A8A7-A57D34BE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23759"/>
              </p:ext>
            </p:extLst>
          </p:nvPr>
        </p:nvGraphicFramePr>
        <p:xfrm>
          <a:off x="3068357" y="1682631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2339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9759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75547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7883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75670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8882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16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B87F3E-EBFE-F742-87FB-67D5F86BD3C6}"/>
              </a:ext>
            </a:extLst>
          </p:cNvPr>
          <p:cNvSpPr/>
          <p:nvPr/>
        </p:nvSpPr>
        <p:spPr>
          <a:xfrm>
            <a:off x="5088966" y="3243580"/>
            <a:ext cx="3042170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DE363-7199-604B-A31B-EEB97505F3CA}"/>
              </a:ext>
            </a:extLst>
          </p:cNvPr>
          <p:cNvSpPr/>
          <p:nvPr/>
        </p:nvSpPr>
        <p:spPr>
          <a:xfrm>
            <a:off x="6110796" y="1676145"/>
            <a:ext cx="1007569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4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10">
        <p159:morph option="byObject"/>
      </p:transition>
    </mc:Choice>
    <mc:Fallback xmlns="">
      <p:transition spd="med" advClick="0" advTm="1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0D838-47FB-A042-8025-537CD2263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22304"/>
              </p:ext>
            </p:extLst>
          </p:nvPr>
        </p:nvGraphicFramePr>
        <p:xfrm>
          <a:off x="6710092" y="2489013"/>
          <a:ext cx="183328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094">
                  <a:extLst>
                    <a:ext uri="{9D8B030D-6E8A-4147-A177-3AD203B41FA5}">
                      <a16:colId xmlns:a16="http://schemas.microsoft.com/office/drawing/2014/main" val="411539571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87224130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19893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23373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CB0CA39C-ED89-3149-960B-F33A799FA329}"/>
              </a:ext>
            </a:extLst>
          </p:cNvPr>
          <p:cNvSpPr/>
          <p:nvPr/>
        </p:nvSpPr>
        <p:spPr>
          <a:xfrm>
            <a:off x="6096006" y="2849455"/>
            <a:ext cx="1213884" cy="404733"/>
          </a:xfrm>
          <a:custGeom>
            <a:avLst/>
            <a:gdLst>
              <a:gd name="connsiteX0" fmla="*/ 618565 w 1219200"/>
              <a:gd name="connsiteY0" fmla="*/ 0 h 403412"/>
              <a:gd name="connsiteX1" fmla="*/ 0 w 1219200"/>
              <a:gd name="connsiteY1" fmla="*/ 394448 h 403412"/>
              <a:gd name="connsiteX2" fmla="*/ 1013012 w 1219200"/>
              <a:gd name="connsiteY2" fmla="*/ 403412 h 403412"/>
              <a:gd name="connsiteX3" fmla="*/ 1219200 w 1219200"/>
              <a:gd name="connsiteY3" fmla="*/ 8965 h 403412"/>
              <a:gd name="connsiteX4" fmla="*/ 618565 w 1219200"/>
              <a:gd name="connsiteY4" fmla="*/ 0 h 403412"/>
              <a:gd name="connsiteX0" fmla="*/ 618565 w 1043763"/>
              <a:gd name="connsiteY0" fmla="*/ 0 h 403412"/>
              <a:gd name="connsiteX1" fmla="*/ 0 w 1043763"/>
              <a:gd name="connsiteY1" fmla="*/ 394448 h 403412"/>
              <a:gd name="connsiteX2" fmla="*/ 1013012 w 1043763"/>
              <a:gd name="connsiteY2" fmla="*/ 403412 h 403412"/>
              <a:gd name="connsiteX3" fmla="*/ 1043763 w 1043763"/>
              <a:gd name="connsiteY3" fmla="*/ 109974 h 403412"/>
              <a:gd name="connsiteX4" fmla="*/ 618565 w 1043763"/>
              <a:gd name="connsiteY4" fmla="*/ 0 h 403412"/>
              <a:gd name="connsiteX0" fmla="*/ 618565 w 1219201"/>
              <a:gd name="connsiteY0" fmla="*/ 6984 h 410396"/>
              <a:gd name="connsiteX1" fmla="*/ 0 w 1219201"/>
              <a:gd name="connsiteY1" fmla="*/ 401432 h 410396"/>
              <a:gd name="connsiteX2" fmla="*/ 1013012 w 1219201"/>
              <a:gd name="connsiteY2" fmla="*/ 410396 h 410396"/>
              <a:gd name="connsiteX3" fmla="*/ 1219201 w 1219201"/>
              <a:gd name="connsiteY3" fmla="*/ 0 h 410396"/>
              <a:gd name="connsiteX4" fmla="*/ 618565 w 1219201"/>
              <a:gd name="connsiteY4" fmla="*/ 6984 h 410396"/>
              <a:gd name="connsiteX0" fmla="*/ 618565 w 1181987"/>
              <a:gd name="connsiteY0" fmla="*/ 0 h 403412"/>
              <a:gd name="connsiteX1" fmla="*/ 0 w 1181987"/>
              <a:gd name="connsiteY1" fmla="*/ 394448 h 403412"/>
              <a:gd name="connsiteX2" fmla="*/ 1013012 w 1181987"/>
              <a:gd name="connsiteY2" fmla="*/ 403412 h 403412"/>
              <a:gd name="connsiteX3" fmla="*/ 1181987 w 1181987"/>
              <a:gd name="connsiteY3" fmla="*/ 24914 h 403412"/>
              <a:gd name="connsiteX4" fmla="*/ 618565 w 1181987"/>
              <a:gd name="connsiteY4" fmla="*/ 0 h 403412"/>
              <a:gd name="connsiteX0" fmla="*/ 618565 w 1208568"/>
              <a:gd name="connsiteY0" fmla="*/ 0 h 403412"/>
              <a:gd name="connsiteX1" fmla="*/ 0 w 1208568"/>
              <a:gd name="connsiteY1" fmla="*/ 394448 h 403412"/>
              <a:gd name="connsiteX2" fmla="*/ 1013012 w 1208568"/>
              <a:gd name="connsiteY2" fmla="*/ 403412 h 403412"/>
              <a:gd name="connsiteX3" fmla="*/ 1208568 w 1208568"/>
              <a:gd name="connsiteY3" fmla="*/ 8965 h 403412"/>
              <a:gd name="connsiteX4" fmla="*/ 618565 w 1208568"/>
              <a:gd name="connsiteY4" fmla="*/ 0 h 403412"/>
              <a:gd name="connsiteX0" fmla="*/ 618565 w 1054396"/>
              <a:gd name="connsiteY0" fmla="*/ 0 h 403412"/>
              <a:gd name="connsiteX1" fmla="*/ 0 w 1054396"/>
              <a:gd name="connsiteY1" fmla="*/ 394448 h 403412"/>
              <a:gd name="connsiteX2" fmla="*/ 1013012 w 1054396"/>
              <a:gd name="connsiteY2" fmla="*/ 403412 h 403412"/>
              <a:gd name="connsiteX3" fmla="*/ 1054396 w 1054396"/>
              <a:gd name="connsiteY3" fmla="*/ 94025 h 403412"/>
              <a:gd name="connsiteX4" fmla="*/ 618565 w 1054396"/>
              <a:gd name="connsiteY4" fmla="*/ 0 h 403412"/>
              <a:gd name="connsiteX0" fmla="*/ 618565 w 1213884"/>
              <a:gd name="connsiteY0" fmla="*/ 0 h 403412"/>
              <a:gd name="connsiteX1" fmla="*/ 0 w 1213884"/>
              <a:gd name="connsiteY1" fmla="*/ 394448 h 403412"/>
              <a:gd name="connsiteX2" fmla="*/ 1013012 w 1213884"/>
              <a:gd name="connsiteY2" fmla="*/ 403412 h 403412"/>
              <a:gd name="connsiteX3" fmla="*/ 1213884 w 1213884"/>
              <a:gd name="connsiteY3" fmla="*/ 3648 h 403412"/>
              <a:gd name="connsiteX4" fmla="*/ 618565 w 1213884"/>
              <a:gd name="connsiteY4" fmla="*/ 0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884" h="403412">
                <a:moveTo>
                  <a:pt x="618565" y="0"/>
                </a:moveTo>
                <a:lnTo>
                  <a:pt x="0" y="394448"/>
                </a:lnTo>
                <a:lnTo>
                  <a:pt x="1013012" y="403412"/>
                </a:lnTo>
                <a:lnTo>
                  <a:pt x="1213884" y="3648"/>
                </a:lnTo>
                <a:lnTo>
                  <a:pt x="61856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191B0E2-7D7B-8B41-BD32-930645C7BB59}"/>
              </a:ext>
            </a:extLst>
          </p:cNvPr>
          <p:cNvSpPr/>
          <p:nvPr/>
        </p:nvSpPr>
        <p:spPr>
          <a:xfrm>
            <a:off x="7097671" y="2849278"/>
            <a:ext cx="1025681" cy="404733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681" h="400564">
                <a:moveTo>
                  <a:pt x="218392" y="0"/>
                </a:moveTo>
                <a:lnTo>
                  <a:pt x="0" y="400564"/>
                </a:lnTo>
                <a:lnTo>
                  <a:pt x="1025681" y="399419"/>
                </a:lnTo>
                <a:lnTo>
                  <a:pt x="830809" y="2179"/>
                </a:lnTo>
                <a:lnTo>
                  <a:pt x="21839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508ECF7-A928-A441-9138-6231410B7155}"/>
              </a:ext>
            </a:extLst>
          </p:cNvPr>
          <p:cNvSpPr/>
          <p:nvPr/>
        </p:nvSpPr>
        <p:spPr>
          <a:xfrm>
            <a:off x="7930658" y="2849455"/>
            <a:ext cx="1204530" cy="403412"/>
          </a:xfrm>
          <a:custGeom>
            <a:avLst/>
            <a:gdLst>
              <a:gd name="connsiteX0" fmla="*/ 607102 w 1199213"/>
              <a:gd name="connsiteY0" fmla="*/ 7495 h 404735"/>
              <a:gd name="connsiteX1" fmla="*/ 1199213 w 1199213"/>
              <a:gd name="connsiteY1" fmla="*/ 397239 h 404735"/>
              <a:gd name="connsiteX2" fmla="*/ 187377 w 1199213"/>
              <a:gd name="connsiteY2" fmla="*/ 404735 h 404735"/>
              <a:gd name="connsiteX3" fmla="*/ 0 w 1199213"/>
              <a:gd name="connsiteY3" fmla="*/ 0 h 404735"/>
              <a:gd name="connsiteX4" fmla="*/ 607102 w 1199213"/>
              <a:gd name="connsiteY4" fmla="*/ 7495 h 404735"/>
              <a:gd name="connsiteX0" fmla="*/ 522042 w 1114153"/>
              <a:gd name="connsiteY0" fmla="*/ 0 h 397240"/>
              <a:gd name="connsiteX1" fmla="*/ 1114153 w 1114153"/>
              <a:gd name="connsiteY1" fmla="*/ 389744 h 397240"/>
              <a:gd name="connsiteX2" fmla="*/ 102317 w 1114153"/>
              <a:gd name="connsiteY2" fmla="*/ 397240 h 397240"/>
              <a:gd name="connsiteX3" fmla="*/ 0 w 1114153"/>
              <a:gd name="connsiteY3" fmla="*/ 114779 h 397240"/>
              <a:gd name="connsiteX4" fmla="*/ 522042 w 1114153"/>
              <a:gd name="connsiteY4" fmla="*/ 0 h 397240"/>
              <a:gd name="connsiteX0" fmla="*/ 612419 w 1204530"/>
              <a:gd name="connsiteY0" fmla="*/ 0 h 397240"/>
              <a:gd name="connsiteX1" fmla="*/ 1204530 w 1204530"/>
              <a:gd name="connsiteY1" fmla="*/ 389744 h 397240"/>
              <a:gd name="connsiteX2" fmla="*/ 192694 w 1204530"/>
              <a:gd name="connsiteY2" fmla="*/ 397240 h 397240"/>
              <a:gd name="connsiteX3" fmla="*/ 0 w 1204530"/>
              <a:gd name="connsiteY3" fmla="*/ 3137 h 397240"/>
              <a:gd name="connsiteX4" fmla="*/ 612419 w 1204530"/>
              <a:gd name="connsiteY4" fmla="*/ 0 h 3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530" h="397240">
                <a:moveTo>
                  <a:pt x="612419" y="0"/>
                </a:moveTo>
                <a:lnTo>
                  <a:pt x="1204530" y="389744"/>
                </a:lnTo>
                <a:lnTo>
                  <a:pt x="192694" y="397240"/>
                </a:lnTo>
                <a:lnTo>
                  <a:pt x="0" y="3137"/>
                </a:lnTo>
                <a:lnTo>
                  <a:pt x="61241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34A5C0C-24F8-FF46-9789-1A28AE758F04}"/>
              </a:ext>
            </a:extLst>
          </p:cNvPr>
          <p:cNvSpPr/>
          <p:nvPr/>
        </p:nvSpPr>
        <p:spPr>
          <a:xfrm>
            <a:off x="7129375" y="2048272"/>
            <a:ext cx="993042" cy="439454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  <a:gd name="connsiteX0" fmla="*/ 1087968 w 1895257"/>
              <a:gd name="connsiteY0" fmla="*/ 0 h 578011"/>
              <a:gd name="connsiteX1" fmla="*/ 0 w 1895257"/>
              <a:gd name="connsiteY1" fmla="*/ 578011 h 578011"/>
              <a:gd name="connsiteX2" fmla="*/ 1895257 w 1895257"/>
              <a:gd name="connsiteY2" fmla="*/ 399419 h 578011"/>
              <a:gd name="connsiteX3" fmla="*/ 1700385 w 1895257"/>
              <a:gd name="connsiteY3" fmla="*/ 2179 h 578011"/>
              <a:gd name="connsiteX4" fmla="*/ 1087968 w 1895257"/>
              <a:gd name="connsiteY4" fmla="*/ 0 h 578011"/>
              <a:gd name="connsiteX0" fmla="*/ 1087968 w 1700385"/>
              <a:gd name="connsiteY0" fmla="*/ 0 h 578011"/>
              <a:gd name="connsiteX1" fmla="*/ 0 w 1700385"/>
              <a:gd name="connsiteY1" fmla="*/ 578011 h 578011"/>
              <a:gd name="connsiteX2" fmla="*/ 622269 w 1700385"/>
              <a:gd name="connsiteY2" fmla="*/ 567993 h 578011"/>
              <a:gd name="connsiteX3" fmla="*/ 1700385 w 1700385"/>
              <a:gd name="connsiteY3" fmla="*/ 2179 h 578011"/>
              <a:gd name="connsiteX4" fmla="*/ 1087968 w 1700385"/>
              <a:gd name="connsiteY4" fmla="*/ 0 h 578011"/>
              <a:gd name="connsiteX0" fmla="*/ 0 w 1876440"/>
              <a:gd name="connsiteY0" fmla="*/ 122034 h 575832"/>
              <a:gd name="connsiteX1" fmla="*/ 176055 w 1876440"/>
              <a:gd name="connsiteY1" fmla="*/ 575832 h 575832"/>
              <a:gd name="connsiteX2" fmla="*/ 798324 w 1876440"/>
              <a:gd name="connsiteY2" fmla="*/ 565814 h 575832"/>
              <a:gd name="connsiteX3" fmla="*/ 1876440 w 1876440"/>
              <a:gd name="connsiteY3" fmla="*/ 0 h 575832"/>
              <a:gd name="connsiteX4" fmla="*/ 0 w 1876440"/>
              <a:gd name="connsiteY4" fmla="*/ 122034 h 575832"/>
              <a:gd name="connsiteX0" fmla="*/ 0 w 1114440"/>
              <a:gd name="connsiteY0" fmla="*/ 0 h 453798"/>
              <a:gd name="connsiteX1" fmla="*/ 176055 w 1114440"/>
              <a:gd name="connsiteY1" fmla="*/ 453798 h 453798"/>
              <a:gd name="connsiteX2" fmla="*/ 798324 w 1114440"/>
              <a:gd name="connsiteY2" fmla="*/ 443780 h 453798"/>
              <a:gd name="connsiteX3" fmla="*/ 1114440 w 1114440"/>
              <a:gd name="connsiteY3" fmla="*/ 153009 h 453798"/>
              <a:gd name="connsiteX4" fmla="*/ 0 w 1114440"/>
              <a:gd name="connsiteY4" fmla="*/ 0 h 453798"/>
              <a:gd name="connsiteX0" fmla="*/ 0 w 1024792"/>
              <a:gd name="connsiteY0" fmla="*/ 0 h 453798"/>
              <a:gd name="connsiteX1" fmla="*/ 176055 w 1024792"/>
              <a:gd name="connsiteY1" fmla="*/ 453798 h 453798"/>
              <a:gd name="connsiteX2" fmla="*/ 798324 w 1024792"/>
              <a:gd name="connsiteY2" fmla="*/ 443780 h 453798"/>
              <a:gd name="connsiteX3" fmla="*/ 1024792 w 1024792"/>
              <a:gd name="connsiteY3" fmla="*/ 2178 h 453798"/>
              <a:gd name="connsiteX4" fmla="*/ 0 w 1024792"/>
              <a:gd name="connsiteY4" fmla="*/ 0 h 453798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98324 w 1024792"/>
              <a:gd name="connsiteY2" fmla="*/ 443780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024792"/>
              <a:gd name="connsiteY0" fmla="*/ 0 h 544333"/>
              <a:gd name="connsiteX1" fmla="*/ 118905 w 1024792"/>
              <a:gd name="connsiteY1" fmla="*/ 535498 h 544333"/>
              <a:gd name="connsiteX2" fmla="*/ 715774 w 1024792"/>
              <a:gd name="connsiteY2" fmla="*/ 544333 h 544333"/>
              <a:gd name="connsiteX3" fmla="*/ 1024792 w 1024792"/>
              <a:gd name="connsiteY3" fmla="*/ 2178 h 544333"/>
              <a:gd name="connsiteX4" fmla="*/ 0 w 1024792"/>
              <a:gd name="connsiteY4" fmla="*/ 0 h 544333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15774 w 1024792"/>
              <a:gd name="connsiteY2" fmla="*/ 531764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139092"/>
              <a:gd name="connsiteY0" fmla="*/ 79522 h 533320"/>
              <a:gd name="connsiteX1" fmla="*/ 233205 w 1139092"/>
              <a:gd name="connsiteY1" fmla="*/ 533320 h 533320"/>
              <a:gd name="connsiteX2" fmla="*/ 830074 w 1139092"/>
              <a:gd name="connsiteY2" fmla="*/ 529586 h 533320"/>
              <a:gd name="connsiteX3" fmla="*/ 1139092 w 1139092"/>
              <a:gd name="connsiteY3" fmla="*/ 0 h 533320"/>
              <a:gd name="connsiteX4" fmla="*/ 0 w 1139092"/>
              <a:gd name="connsiteY4" fmla="*/ 79522 h 533320"/>
              <a:gd name="connsiteX0" fmla="*/ 0 w 1132742"/>
              <a:gd name="connsiteY0" fmla="*/ 0 h 453798"/>
              <a:gd name="connsiteX1" fmla="*/ 233205 w 1132742"/>
              <a:gd name="connsiteY1" fmla="*/ 453798 h 453798"/>
              <a:gd name="connsiteX2" fmla="*/ 830074 w 1132742"/>
              <a:gd name="connsiteY2" fmla="*/ 450064 h 453798"/>
              <a:gd name="connsiteX3" fmla="*/ 1132742 w 1132742"/>
              <a:gd name="connsiteY3" fmla="*/ 222139 h 453798"/>
              <a:gd name="connsiteX4" fmla="*/ 0 w 1132742"/>
              <a:gd name="connsiteY4" fmla="*/ 0 h 453798"/>
              <a:gd name="connsiteX0" fmla="*/ 0 w 1037492"/>
              <a:gd name="connsiteY0" fmla="*/ 0 h 453798"/>
              <a:gd name="connsiteX1" fmla="*/ 233205 w 1037492"/>
              <a:gd name="connsiteY1" fmla="*/ 453798 h 453798"/>
              <a:gd name="connsiteX2" fmla="*/ 830074 w 1037492"/>
              <a:gd name="connsiteY2" fmla="*/ 450064 h 453798"/>
              <a:gd name="connsiteX3" fmla="*/ 1037492 w 1037492"/>
              <a:gd name="connsiteY3" fmla="*/ 2177 h 453798"/>
              <a:gd name="connsiteX4" fmla="*/ 0 w 1037492"/>
              <a:gd name="connsiteY4" fmla="*/ 0 h 453798"/>
              <a:gd name="connsiteX0" fmla="*/ 0 w 1208942"/>
              <a:gd name="connsiteY0" fmla="*/ 98377 h 451621"/>
              <a:gd name="connsiteX1" fmla="*/ 404655 w 1208942"/>
              <a:gd name="connsiteY1" fmla="*/ 451621 h 451621"/>
              <a:gd name="connsiteX2" fmla="*/ 1001524 w 1208942"/>
              <a:gd name="connsiteY2" fmla="*/ 447887 h 451621"/>
              <a:gd name="connsiteX3" fmla="*/ 1208942 w 1208942"/>
              <a:gd name="connsiteY3" fmla="*/ 0 h 451621"/>
              <a:gd name="connsiteX4" fmla="*/ 0 w 1208942"/>
              <a:gd name="connsiteY4" fmla="*/ 98377 h 451621"/>
              <a:gd name="connsiteX0" fmla="*/ 0 w 1031142"/>
              <a:gd name="connsiteY0" fmla="*/ 0 h 453797"/>
              <a:gd name="connsiteX1" fmla="*/ 226855 w 1031142"/>
              <a:gd name="connsiteY1" fmla="*/ 453797 h 453797"/>
              <a:gd name="connsiteX2" fmla="*/ 823724 w 1031142"/>
              <a:gd name="connsiteY2" fmla="*/ 450063 h 453797"/>
              <a:gd name="connsiteX3" fmla="*/ 1031142 w 1031142"/>
              <a:gd name="connsiteY3" fmla="*/ 2176 h 453797"/>
              <a:gd name="connsiteX4" fmla="*/ 0 w 1031142"/>
              <a:gd name="connsiteY4" fmla="*/ 0 h 453797"/>
              <a:gd name="connsiteX0" fmla="*/ 0 w 980342"/>
              <a:gd name="connsiteY0" fmla="*/ 41816 h 451621"/>
              <a:gd name="connsiteX1" fmla="*/ 176055 w 980342"/>
              <a:gd name="connsiteY1" fmla="*/ 451621 h 451621"/>
              <a:gd name="connsiteX2" fmla="*/ 77292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816 h 451621"/>
              <a:gd name="connsiteX0" fmla="*/ 0 w 1012092"/>
              <a:gd name="connsiteY0" fmla="*/ 4108 h 451621"/>
              <a:gd name="connsiteX1" fmla="*/ 207805 w 1012092"/>
              <a:gd name="connsiteY1" fmla="*/ 451621 h 451621"/>
              <a:gd name="connsiteX2" fmla="*/ 804674 w 1012092"/>
              <a:gd name="connsiteY2" fmla="*/ 447887 h 451621"/>
              <a:gd name="connsiteX3" fmla="*/ 1012092 w 1012092"/>
              <a:gd name="connsiteY3" fmla="*/ 0 h 451621"/>
              <a:gd name="connsiteX4" fmla="*/ 0 w 1012092"/>
              <a:gd name="connsiteY4" fmla="*/ 4108 h 451621"/>
              <a:gd name="connsiteX0" fmla="*/ 0 w 815242"/>
              <a:gd name="connsiteY0" fmla="*/ 0 h 447513"/>
              <a:gd name="connsiteX1" fmla="*/ 207805 w 815242"/>
              <a:gd name="connsiteY1" fmla="*/ 447513 h 447513"/>
              <a:gd name="connsiteX2" fmla="*/ 804674 w 815242"/>
              <a:gd name="connsiteY2" fmla="*/ 443779 h 447513"/>
              <a:gd name="connsiteX3" fmla="*/ 815242 w 815242"/>
              <a:gd name="connsiteY3" fmla="*/ 77592 h 447513"/>
              <a:gd name="connsiteX4" fmla="*/ 0 w 815242"/>
              <a:gd name="connsiteY4" fmla="*/ 0 h 447513"/>
              <a:gd name="connsiteX0" fmla="*/ 0 w 980342"/>
              <a:gd name="connsiteY0" fmla="*/ 4108 h 451621"/>
              <a:gd name="connsiteX1" fmla="*/ 207805 w 980342"/>
              <a:gd name="connsiteY1" fmla="*/ 451621 h 451621"/>
              <a:gd name="connsiteX2" fmla="*/ 80467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08 h 451621"/>
              <a:gd name="connsiteX0" fmla="*/ 0 w 897792"/>
              <a:gd name="connsiteY0" fmla="*/ 0 h 447513"/>
              <a:gd name="connsiteX1" fmla="*/ 207805 w 897792"/>
              <a:gd name="connsiteY1" fmla="*/ 447513 h 447513"/>
              <a:gd name="connsiteX2" fmla="*/ 804674 w 897792"/>
              <a:gd name="connsiteY2" fmla="*/ 443779 h 447513"/>
              <a:gd name="connsiteX3" fmla="*/ 897792 w 897792"/>
              <a:gd name="connsiteY3" fmla="*/ 2177 h 447513"/>
              <a:gd name="connsiteX4" fmla="*/ 0 w 897792"/>
              <a:gd name="connsiteY4" fmla="*/ 0 h 447513"/>
              <a:gd name="connsiteX0" fmla="*/ 0 w 993042"/>
              <a:gd name="connsiteY0" fmla="*/ 0 h 447513"/>
              <a:gd name="connsiteX1" fmla="*/ 207805 w 993042"/>
              <a:gd name="connsiteY1" fmla="*/ 447513 h 447513"/>
              <a:gd name="connsiteX2" fmla="*/ 804674 w 993042"/>
              <a:gd name="connsiteY2" fmla="*/ 443779 h 447513"/>
              <a:gd name="connsiteX3" fmla="*/ 993042 w 993042"/>
              <a:gd name="connsiteY3" fmla="*/ 2177 h 447513"/>
              <a:gd name="connsiteX4" fmla="*/ 0 w 993042"/>
              <a:gd name="connsiteY4" fmla="*/ 0 h 44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042" h="447513">
                <a:moveTo>
                  <a:pt x="0" y="0"/>
                </a:moveTo>
                <a:lnTo>
                  <a:pt x="207805" y="447513"/>
                </a:lnTo>
                <a:lnTo>
                  <a:pt x="804674" y="443779"/>
                </a:lnTo>
                <a:lnTo>
                  <a:pt x="993042" y="21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6EF70-A0DE-5B48-A8A7-A57D34BE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76599"/>
              </p:ext>
            </p:extLst>
          </p:nvPr>
        </p:nvGraphicFramePr>
        <p:xfrm>
          <a:off x="3068357" y="1682631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2339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9759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75547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7883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75670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8882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16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6201254-9211-1B42-A0C9-73251486F3E5}"/>
              </a:ext>
            </a:extLst>
          </p:cNvPr>
          <p:cNvSpPr/>
          <p:nvPr/>
        </p:nvSpPr>
        <p:spPr>
          <a:xfrm>
            <a:off x="6101977" y="3243580"/>
            <a:ext cx="3042170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748FBF-549C-FD44-9713-4E6008A12611}"/>
              </a:ext>
            </a:extLst>
          </p:cNvPr>
          <p:cNvSpPr/>
          <p:nvPr/>
        </p:nvSpPr>
        <p:spPr>
          <a:xfrm>
            <a:off x="7123807" y="1676145"/>
            <a:ext cx="1007569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23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10">
        <p159:morph option="byObject"/>
      </p:transition>
    </mc:Choice>
    <mc:Fallback xmlns="">
      <p:transition spd="med" advClick="0" advTm="1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0D838-47FB-A042-8025-537CD2263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32684"/>
              </p:ext>
            </p:extLst>
          </p:nvPr>
        </p:nvGraphicFramePr>
        <p:xfrm>
          <a:off x="7732071" y="2489013"/>
          <a:ext cx="183328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094">
                  <a:extLst>
                    <a:ext uri="{9D8B030D-6E8A-4147-A177-3AD203B41FA5}">
                      <a16:colId xmlns:a16="http://schemas.microsoft.com/office/drawing/2014/main" val="411539571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87224130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19893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23373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CB0CA39C-ED89-3149-960B-F33A799FA329}"/>
              </a:ext>
            </a:extLst>
          </p:cNvPr>
          <p:cNvSpPr/>
          <p:nvPr/>
        </p:nvSpPr>
        <p:spPr>
          <a:xfrm>
            <a:off x="7117985" y="2849455"/>
            <a:ext cx="1213884" cy="404733"/>
          </a:xfrm>
          <a:custGeom>
            <a:avLst/>
            <a:gdLst>
              <a:gd name="connsiteX0" fmla="*/ 618565 w 1219200"/>
              <a:gd name="connsiteY0" fmla="*/ 0 h 403412"/>
              <a:gd name="connsiteX1" fmla="*/ 0 w 1219200"/>
              <a:gd name="connsiteY1" fmla="*/ 394448 h 403412"/>
              <a:gd name="connsiteX2" fmla="*/ 1013012 w 1219200"/>
              <a:gd name="connsiteY2" fmla="*/ 403412 h 403412"/>
              <a:gd name="connsiteX3" fmla="*/ 1219200 w 1219200"/>
              <a:gd name="connsiteY3" fmla="*/ 8965 h 403412"/>
              <a:gd name="connsiteX4" fmla="*/ 618565 w 1219200"/>
              <a:gd name="connsiteY4" fmla="*/ 0 h 403412"/>
              <a:gd name="connsiteX0" fmla="*/ 618565 w 1043763"/>
              <a:gd name="connsiteY0" fmla="*/ 0 h 403412"/>
              <a:gd name="connsiteX1" fmla="*/ 0 w 1043763"/>
              <a:gd name="connsiteY1" fmla="*/ 394448 h 403412"/>
              <a:gd name="connsiteX2" fmla="*/ 1013012 w 1043763"/>
              <a:gd name="connsiteY2" fmla="*/ 403412 h 403412"/>
              <a:gd name="connsiteX3" fmla="*/ 1043763 w 1043763"/>
              <a:gd name="connsiteY3" fmla="*/ 109974 h 403412"/>
              <a:gd name="connsiteX4" fmla="*/ 618565 w 1043763"/>
              <a:gd name="connsiteY4" fmla="*/ 0 h 403412"/>
              <a:gd name="connsiteX0" fmla="*/ 618565 w 1219201"/>
              <a:gd name="connsiteY0" fmla="*/ 6984 h 410396"/>
              <a:gd name="connsiteX1" fmla="*/ 0 w 1219201"/>
              <a:gd name="connsiteY1" fmla="*/ 401432 h 410396"/>
              <a:gd name="connsiteX2" fmla="*/ 1013012 w 1219201"/>
              <a:gd name="connsiteY2" fmla="*/ 410396 h 410396"/>
              <a:gd name="connsiteX3" fmla="*/ 1219201 w 1219201"/>
              <a:gd name="connsiteY3" fmla="*/ 0 h 410396"/>
              <a:gd name="connsiteX4" fmla="*/ 618565 w 1219201"/>
              <a:gd name="connsiteY4" fmla="*/ 6984 h 410396"/>
              <a:gd name="connsiteX0" fmla="*/ 618565 w 1181987"/>
              <a:gd name="connsiteY0" fmla="*/ 0 h 403412"/>
              <a:gd name="connsiteX1" fmla="*/ 0 w 1181987"/>
              <a:gd name="connsiteY1" fmla="*/ 394448 h 403412"/>
              <a:gd name="connsiteX2" fmla="*/ 1013012 w 1181987"/>
              <a:gd name="connsiteY2" fmla="*/ 403412 h 403412"/>
              <a:gd name="connsiteX3" fmla="*/ 1181987 w 1181987"/>
              <a:gd name="connsiteY3" fmla="*/ 24914 h 403412"/>
              <a:gd name="connsiteX4" fmla="*/ 618565 w 1181987"/>
              <a:gd name="connsiteY4" fmla="*/ 0 h 403412"/>
              <a:gd name="connsiteX0" fmla="*/ 618565 w 1208568"/>
              <a:gd name="connsiteY0" fmla="*/ 0 h 403412"/>
              <a:gd name="connsiteX1" fmla="*/ 0 w 1208568"/>
              <a:gd name="connsiteY1" fmla="*/ 394448 h 403412"/>
              <a:gd name="connsiteX2" fmla="*/ 1013012 w 1208568"/>
              <a:gd name="connsiteY2" fmla="*/ 403412 h 403412"/>
              <a:gd name="connsiteX3" fmla="*/ 1208568 w 1208568"/>
              <a:gd name="connsiteY3" fmla="*/ 8965 h 403412"/>
              <a:gd name="connsiteX4" fmla="*/ 618565 w 1208568"/>
              <a:gd name="connsiteY4" fmla="*/ 0 h 403412"/>
              <a:gd name="connsiteX0" fmla="*/ 618565 w 1054396"/>
              <a:gd name="connsiteY0" fmla="*/ 0 h 403412"/>
              <a:gd name="connsiteX1" fmla="*/ 0 w 1054396"/>
              <a:gd name="connsiteY1" fmla="*/ 394448 h 403412"/>
              <a:gd name="connsiteX2" fmla="*/ 1013012 w 1054396"/>
              <a:gd name="connsiteY2" fmla="*/ 403412 h 403412"/>
              <a:gd name="connsiteX3" fmla="*/ 1054396 w 1054396"/>
              <a:gd name="connsiteY3" fmla="*/ 94025 h 403412"/>
              <a:gd name="connsiteX4" fmla="*/ 618565 w 1054396"/>
              <a:gd name="connsiteY4" fmla="*/ 0 h 403412"/>
              <a:gd name="connsiteX0" fmla="*/ 618565 w 1213884"/>
              <a:gd name="connsiteY0" fmla="*/ 0 h 403412"/>
              <a:gd name="connsiteX1" fmla="*/ 0 w 1213884"/>
              <a:gd name="connsiteY1" fmla="*/ 394448 h 403412"/>
              <a:gd name="connsiteX2" fmla="*/ 1013012 w 1213884"/>
              <a:gd name="connsiteY2" fmla="*/ 403412 h 403412"/>
              <a:gd name="connsiteX3" fmla="*/ 1213884 w 1213884"/>
              <a:gd name="connsiteY3" fmla="*/ 3648 h 403412"/>
              <a:gd name="connsiteX4" fmla="*/ 618565 w 1213884"/>
              <a:gd name="connsiteY4" fmla="*/ 0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884" h="403412">
                <a:moveTo>
                  <a:pt x="618565" y="0"/>
                </a:moveTo>
                <a:lnTo>
                  <a:pt x="0" y="394448"/>
                </a:lnTo>
                <a:lnTo>
                  <a:pt x="1013012" y="403412"/>
                </a:lnTo>
                <a:lnTo>
                  <a:pt x="1213884" y="3648"/>
                </a:lnTo>
                <a:lnTo>
                  <a:pt x="61856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191B0E2-7D7B-8B41-BD32-930645C7BB59}"/>
              </a:ext>
            </a:extLst>
          </p:cNvPr>
          <p:cNvSpPr/>
          <p:nvPr/>
        </p:nvSpPr>
        <p:spPr>
          <a:xfrm>
            <a:off x="8119650" y="2849278"/>
            <a:ext cx="1025681" cy="404733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681" h="400564">
                <a:moveTo>
                  <a:pt x="218392" y="0"/>
                </a:moveTo>
                <a:lnTo>
                  <a:pt x="0" y="400564"/>
                </a:lnTo>
                <a:lnTo>
                  <a:pt x="1025681" y="399419"/>
                </a:lnTo>
                <a:lnTo>
                  <a:pt x="830809" y="2179"/>
                </a:lnTo>
                <a:lnTo>
                  <a:pt x="21839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508ECF7-A928-A441-9138-6231410B7155}"/>
              </a:ext>
            </a:extLst>
          </p:cNvPr>
          <p:cNvSpPr/>
          <p:nvPr/>
        </p:nvSpPr>
        <p:spPr>
          <a:xfrm>
            <a:off x="8952637" y="2849455"/>
            <a:ext cx="1204530" cy="403412"/>
          </a:xfrm>
          <a:custGeom>
            <a:avLst/>
            <a:gdLst>
              <a:gd name="connsiteX0" fmla="*/ 607102 w 1199213"/>
              <a:gd name="connsiteY0" fmla="*/ 7495 h 404735"/>
              <a:gd name="connsiteX1" fmla="*/ 1199213 w 1199213"/>
              <a:gd name="connsiteY1" fmla="*/ 397239 h 404735"/>
              <a:gd name="connsiteX2" fmla="*/ 187377 w 1199213"/>
              <a:gd name="connsiteY2" fmla="*/ 404735 h 404735"/>
              <a:gd name="connsiteX3" fmla="*/ 0 w 1199213"/>
              <a:gd name="connsiteY3" fmla="*/ 0 h 404735"/>
              <a:gd name="connsiteX4" fmla="*/ 607102 w 1199213"/>
              <a:gd name="connsiteY4" fmla="*/ 7495 h 404735"/>
              <a:gd name="connsiteX0" fmla="*/ 522042 w 1114153"/>
              <a:gd name="connsiteY0" fmla="*/ 0 h 397240"/>
              <a:gd name="connsiteX1" fmla="*/ 1114153 w 1114153"/>
              <a:gd name="connsiteY1" fmla="*/ 389744 h 397240"/>
              <a:gd name="connsiteX2" fmla="*/ 102317 w 1114153"/>
              <a:gd name="connsiteY2" fmla="*/ 397240 h 397240"/>
              <a:gd name="connsiteX3" fmla="*/ 0 w 1114153"/>
              <a:gd name="connsiteY3" fmla="*/ 114779 h 397240"/>
              <a:gd name="connsiteX4" fmla="*/ 522042 w 1114153"/>
              <a:gd name="connsiteY4" fmla="*/ 0 h 397240"/>
              <a:gd name="connsiteX0" fmla="*/ 612419 w 1204530"/>
              <a:gd name="connsiteY0" fmla="*/ 0 h 397240"/>
              <a:gd name="connsiteX1" fmla="*/ 1204530 w 1204530"/>
              <a:gd name="connsiteY1" fmla="*/ 389744 h 397240"/>
              <a:gd name="connsiteX2" fmla="*/ 192694 w 1204530"/>
              <a:gd name="connsiteY2" fmla="*/ 397240 h 397240"/>
              <a:gd name="connsiteX3" fmla="*/ 0 w 1204530"/>
              <a:gd name="connsiteY3" fmla="*/ 3137 h 397240"/>
              <a:gd name="connsiteX4" fmla="*/ 612419 w 1204530"/>
              <a:gd name="connsiteY4" fmla="*/ 0 h 3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530" h="397240">
                <a:moveTo>
                  <a:pt x="612419" y="0"/>
                </a:moveTo>
                <a:lnTo>
                  <a:pt x="1204530" y="389744"/>
                </a:lnTo>
                <a:lnTo>
                  <a:pt x="192694" y="397240"/>
                </a:lnTo>
                <a:lnTo>
                  <a:pt x="0" y="3137"/>
                </a:lnTo>
                <a:lnTo>
                  <a:pt x="61241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34A5C0C-24F8-FF46-9789-1A28AE758F04}"/>
              </a:ext>
            </a:extLst>
          </p:cNvPr>
          <p:cNvSpPr/>
          <p:nvPr/>
        </p:nvSpPr>
        <p:spPr>
          <a:xfrm>
            <a:off x="8151354" y="2048272"/>
            <a:ext cx="993042" cy="439454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  <a:gd name="connsiteX0" fmla="*/ 1087968 w 1895257"/>
              <a:gd name="connsiteY0" fmla="*/ 0 h 578011"/>
              <a:gd name="connsiteX1" fmla="*/ 0 w 1895257"/>
              <a:gd name="connsiteY1" fmla="*/ 578011 h 578011"/>
              <a:gd name="connsiteX2" fmla="*/ 1895257 w 1895257"/>
              <a:gd name="connsiteY2" fmla="*/ 399419 h 578011"/>
              <a:gd name="connsiteX3" fmla="*/ 1700385 w 1895257"/>
              <a:gd name="connsiteY3" fmla="*/ 2179 h 578011"/>
              <a:gd name="connsiteX4" fmla="*/ 1087968 w 1895257"/>
              <a:gd name="connsiteY4" fmla="*/ 0 h 578011"/>
              <a:gd name="connsiteX0" fmla="*/ 1087968 w 1700385"/>
              <a:gd name="connsiteY0" fmla="*/ 0 h 578011"/>
              <a:gd name="connsiteX1" fmla="*/ 0 w 1700385"/>
              <a:gd name="connsiteY1" fmla="*/ 578011 h 578011"/>
              <a:gd name="connsiteX2" fmla="*/ 622269 w 1700385"/>
              <a:gd name="connsiteY2" fmla="*/ 567993 h 578011"/>
              <a:gd name="connsiteX3" fmla="*/ 1700385 w 1700385"/>
              <a:gd name="connsiteY3" fmla="*/ 2179 h 578011"/>
              <a:gd name="connsiteX4" fmla="*/ 1087968 w 1700385"/>
              <a:gd name="connsiteY4" fmla="*/ 0 h 578011"/>
              <a:gd name="connsiteX0" fmla="*/ 0 w 1876440"/>
              <a:gd name="connsiteY0" fmla="*/ 122034 h 575832"/>
              <a:gd name="connsiteX1" fmla="*/ 176055 w 1876440"/>
              <a:gd name="connsiteY1" fmla="*/ 575832 h 575832"/>
              <a:gd name="connsiteX2" fmla="*/ 798324 w 1876440"/>
              <a:gd name="connsiteY2" fmla="*/ 565814 h 575832"/>
              <a:gd name="connsiteX3" fmla="*/ 1876440 w 1876440"/>
              <a:gd name="connsiteY3" fmla="*/ 0 h 575832"/>
              <a:gd name="connsiteX4" fmla="*/ 0 w 1876440"/>
              <a:gd name="connsiteY4" fmla="*/ 122034 h 575832"/>
              <a:gd name="connsiteX0" fmla="*/ 0 w 1114440"/>
              <a:gd name="connsiteY0" fmla="*/ 0 h 453798"/>
              <a:gd name="connsiteX1" fmla="*/ 176055 w 1114440"/>
              <a:gd name="connsiteY1" fmla="*/ 453798 h 453798"/>
              <a:gd name="connsiteX2" fmla="*/ 798324 w 1114440"/>
              <a:gd name="connsiteY2" fmla="*/ 443780 h 453798"/>
              <a:gd name="connsiteX3" fmla="*/ 1114440 w 1114440"/>
              <a:gd name="connsiteY3" fmla="*/ 153009 h 453798"/>
              <a:gd name="connsiteX4" fmla="*/ 0 w 1114440"/>
              <a:gd name="connsiteY4" fmla="*/ 0 h 453798"/>
              <a:gd name="connsiteX0" fmla="*/ 0 w 1024792"/>
              <a:gd name="connsiteY0" fmla="*/ 0 h 453798"/>
              <a:gd name="connsiteX1" fmla="*/ 176055 w 1024792"/>
              <a:gd name="connsiteY1" fmla="*/ 453798 h 453798"/>
              <a:gd name="connsiteX2" fmla="*/ 798324 w 1024792"/>
              <a:gd name="connsiteY2" fmla="*/ 443780 h 453798"/>
              <a:gd name="connsiteX3" fmla="*/ 1024792 w 1024792"/>
              <a:gd name="connsiteY3" fmla="*/ 2178 h 453798"/>
              <a:gd name="connsiteX4" fmla="*/ 0 w 1024792"/>
              <a:gd name="connsiteY4" fmla="*/ 0 h 453798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98324 w 1024792"/>
              <a:gd name="connsiteY2" fmla="*/ 443780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024792"/>
              <a:gd name="connsiteY0" fmla="*/ 0 h 544333"/>
              <a:gd name="connsiteX1" fmla="*/ 118905 w 1024792"/>
              <a:gd name="connsiteY1" fmla="*/ 535498 h 544333"/>
              <a:gd name="connsiteX2" fmla="*/ 715774 w 1024792"/>
              <a:gd name="connsiteY2" fmla="*/ 544333 h 544333"/>
              <a:gd name="connsiteX3" fmla="*/ 1024792 w 1024792"/>
              <a:gd name="connsiteY3" fmla="*/ 2178 h 544333"/>
              <a:gd name="connsiteX4" fmla="*/ 0 w 1024792"/>
              <a:gd name="connsiteY4" fmla="*/ 0 h 544333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15774 w 1024792"/>
              <a:gd name="connsiteY2" fmla="*/ 531764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139092"/>
              <a:gd name="connsiteY0" fmla="*/ 79522 h 533320"/>
              <a:gd name="connsiteX1" fmla="*/ 233205 w 1139092"/>
              <a:gd name="connsiteY1" fmla="*/ 533320 h 533320"/>
              <a:gd name="connsiteX2" fmla="*/ 830074 w 1139092"/>
              <a:gd name="connsiteY2" fmla="*/ 529586 h 533320"/>
              <a:gd name="connsiteX3" fmla="*/ 1139092 w 1139092"/>
              <a:gd name="connsiteY3" fmla="*/ 0 h 533320"/>
              <a:gd name="connsiteX4" fmla="*/ 0 w 1139092"/>
              <a:gd name="connsiteY4" fmla="*/ 79522 h 533320"/>
              <a:gd name="connsiteX0" fmla="*/ 0 w 1132742"/>
              <a:gd name="connsiteY0" fmla="*/ 0 h 453798"/>
              <a:gd name="connsiteX1" fmla="*/ 233205 w 1132742"/>
              <a:gd name="connsiteY1" fmla="*/ 453798 h 453798"/>
              <a:gd name="connsiteX2" fmla="*/ 830074 w 1132742"/>
              <a:gd name="connsiteY2" fmla="*/ 450064 h 453798"/>
              <a:gd name="connsiteX3" fmla="*/ 1132742 w 1132742"/>
              <a:gd name="connsiteY3" fmla="*/ 222139 h 453798"/>
              <a:gd name="connsiteX4" fmla="*/ 0 w 1132742"/>
              <a:gd name="connsiteY4" fmla="*/ 0 h 453798"/>
              <a:gd name="connsiteX0" fmla="*/ 0 w 1037492"/>
              <a:gd name="connsiteY0" fmla="*/ 0 h 453798"/>
              <a:gd name="connsiteX1" fmla="*/ 233205 w 1037492"/>
              <a:gd name="connsiteY1" fmla="*/ 453798 h 453798"/>
              <a:gd name="connsiteX2" fmla="*/ 830074 w 1037492"/>
              <a:gd name="connsiteY2" fmla="*/ 450064 h 453798"/>
              <a:gd name="connsiteX3" fmla="*/ 1037492 w 1037492"/>
              <a:gd name="connsiteY3" fmla="*/ 2177 h 453798"/>
              <a:gd name="connsiteX4" fmla="*/ 0 w 1037492"/>
              <a:gd name="connsiteY4" fmla="*/ 0 h 453798"/>
              <a:gd name="connsiteX0" fmla="*/ 0 w 1208942"/>
              <a:gd name="connsiteY0" fmla="*/ 98377 h 451621"/>
              <a:gd name="connsiteX1" fmla="*/ 404655 w 1208942"/>
              <a:gd name="connsiteY1" fmla="*/ 451621 h 451621"/>
              <a:gd name="connsiteX2" fmla="*/ 1001524 w 1208942"/>
              <a:gd name="connsiteY2" fmla="*/ 447887 h 451621"/>
              <a:gd name="connsiteX3" fmla="*/ 1208942 w 1208942"/>
              <a:gd name="connsiteY3" fmla="*/ 0 h 451621"/>
              <a:gd name="connsiteX4" fmla="*/ 0 w 1208942"/>
              <a:gd name="connsiteY4" fmla="*/ 98377 h 451621"/>
              <a:gd name="connsiteX0" fmla="*/ 0 w 1031142"/>
              <a:gd name="connsiteY0" fmla="*/ 0 h 453797"/>
              <a:gd name="connsiteX1" fmla="*/ 226855 w 1031142"/>
              <a:gd name="connsiteY1" fmla="*/ 453797 h 453797"/>
              <a:gd name="connsiteX2" fmla="*/ 823724 w 1031142"/>
              <a:gd name="connsiteY2" fmla="*/ 450063 h 453797"/>
              <a:gd name="connsiteX3" fmla="*/ 1031142 w 1031142"/>
              <a:gd name="connsiteY3" fmla="*/ 2176 h 453797"/>
              <a:gd name="connsiteX4" fmla="*/ 0 w 1031142"/>
              <a:gd name="connsiteY4" fmla="*/ 0 h 453797"/>
              <a:gd name="connsiteX0" fmla="*/ 0 w 980342"/>
              <a:gd name="connsiteY0" fmla="*/ 41816 h 451621"/>
              <a:gd name="connsiteX1" fmla="*/ 176055 w 980342"/>
              <a:gd name="connsiteY1" fmla="*/ 451621 h 451621"/>
              <a:gd name="connsiteX2" fmla="*/ 77292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816 h 451621"/>
              <a:gd name="connsiteX0" fmla="*/ 0 w 1012092"/>
              <a:gd name="connsiteY0" fmla="*/ 4108 h 451621"/>
              <a:gd name="connsiteX1" fmla="*/ 207805 w 1012092"/>
              <a:gd name="connsiteY1" fmla="*/ 451621 h 451621"/>
              <a:gd name="connsiteX2" fmla="*/ 804674 w 1012092"/>
              <a:gd name="connsiteY2" fmla="*/ 447887 h 451621"/>
              <a:gd name="connsiteX3" fmla="*/ 1012092 w 1012092"/>
              <a:gd name="connsiteY3" fmla="*/ 0 h 451621"/>
              <a:gd name="connsiteX4" fmla="*/ 0 w 1012092"/>
              <a:gd name="connsiteY4" fmla="*/ 4108 h 451621"/>
              <a:gd name="connsiteX0" fmla="*/ 0 w 815242"/>
              <a:gd name="connsiteY0" fmla="*/ 0 h 447513"/>
              <a:gd name="connsiteX1" fmla="*/ 207805 w 815242"/>
              <a:gd name="connsiteY1" fmla="*/ 447513 h 447513"/>
              <a:gd name="connsiteX2" fmla="*/ 804674 w 815242"/>
              <a:gd name="connsiteY2" fmla="*/ 443779 h 447513"/>
              <a:gd name="connsiteX3" fmla="*/ 815242 w 815242"/>
              <a:gd name="connsiteY3" fmla="*/ 77592 h 447513"/>
              <a:gd name="connsiteX4" fmla="*/ 0 w 815242"/>
              <a:gd name="connsiteY4" fmla="*/ 0 h 447513"/>
              <a:gd name="connsiteX0" fmla="*/ 0 w 980342"/>
              <a:gd name="connsiteY0" fmla="*/ 4108 h 451621"/>
              <a:gd name="connsiteX1" fmla="*/ 207805 w 980342"/>
              <a:gd name="connsiteY1" fmla="*/ 451621 h 451621"/>
              <a:gd name="connsiteX2" fmla="*/ 80467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08 h 451621"/>
              <a:gd name="connsiteX0" fmla="*/ 0 w 897792"/>
              <a:gd name="connsiteY0" fmla="*/ 0 h 447513"/>
              <a:gd name="connsiteX1" fmla="*/ 207805 w 897792"/>
              <a:gd name="connsiteY1" fmla="*/ 447513 h 447513"/>
              <a:gd name="connsiteX2" fmla="*/ 804674 w 897792"/>
              <a:gd name="connsiteY2" fmla="*/ 443779 h 447513"/>
              <a:gd name="connsiteX3" fmla="*/ 897792 w 897792"/>
              <a:gd name="connsiteY3" fmla="*/ 2177 h 447513"/>
              <a:gd name="connsiteX4" fmla="*/ 0 w 897792"/>
              <a:gd name="connsiteY4" fmla="*/ 0 h 447513"/>
              <a:gd name="connsiteX0" fmla="*/ 0 w 993042"/>
              <a:gd name="connsiteY0" fmla="*/ 0 h 447513"/>
              <a:gd name="connsiteX1" fmla="*/ 207805 w 993042"/>
              <a:gd name="connsiteY1" fmla="*/ 447513 h 447513"/>
              <a:gd name="connsiteX2" fmla="*/ 804674 w 993042"/>
              <a:gd name="connsiteY2" fmla="*/ 443779 h 447513"/>
              <a:gd name="connsiteX3" fmla="*/ 993042 w 993042"/>
              <a:gd name="connsiteY3" fmla="*/ 2177 h 447513"/>
              <a:gd name="connsiteX4" fmla="*/ 0 w 993042"/>
              <a:gd name="connsiteY4" fmla="*/ 0 h 44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042" h="447513">
                <a:moveTo>
                  <a:pt x="0" y="0"/>
                </a:moveTo>
                <a:lnTo>
                  <a:pt x="207805" y="447513"/>
                </a:lnTo>
                <a:lnTo>
                  <a:pt x="804674" y="443779"/>
                </a:lnTo>
                <a:lnTo>
                  <a:pt x="993042" y="21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6EF70-A0DE-5B48-A8A7-A57D34BE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26714"/>
              </p:ext>
            </p:extLst>
          </p:nvPr>
        </p:nvGraphicFramePr>
        <p:xfrm>
          <a:off x="3068357" y="1682631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2339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9759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75547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7883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75670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8882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16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6909BFB-D1FC-2E48-B4F5-C0C8727ECC19}"/>
              </a:ext>
            </a:extLst>
          </p:cNvPr>
          <p:cNvSpPr/>
          <p:nvPr/>
        </p:nvSpPr>
        <p:spPr>
          <a:xfrm>
            <a:off x="7114988" y="3243580"/>
            <a:ext cx="3042170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0A003D-5083-6C49-9456-52FC59D669C8}"/>
              </a:ext>
            </a:extLst>
          </p:cNvPr>
          <p:cNvSpPr/>
          <p:nvPr/>
        </p:nvSpPr>
        <p:spPr>
          <a:xfrm>
            <a:off x="8136818" y="1676145"/>
            <a:ext cx="1007569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2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10">
        <p159:morph option="byObject"/>
      </p:transition>
    </mc:Choice>
    <mc:Fallback xmlns="">
      <p:transition spd="med" advClick="0" advTm="1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0D838-47FB-A042-8025-537CD22633FA}"/>
              </a:ext>
            </a:extLst>
          </p:cNvPr>
          <p:cNvGraphicFramePr>
            <a:graphicFrameLocks noGrp="1"/>
          </p:cNvGraphicFramePr>
          <p:nvPr/>
        </p:nvGraphicFramePr>
        <p:xfrm>
          <a:off x="2649074" y="2489013"/>
          <a:ext cx="183328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094">
                  <a:extLst>
                    <a:ext uri="{9D8B030D-6E8A-4147-A177-3AD203B41FA5}">
                      <a16:colId xmlns:a16="http://schemas.microsoft.com/office/drawing/2014/main" val="411539571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872241309"/>
                    </a:ext>
                  </a:extLst>
                </a:gridCol>
                <a:gridCol w="611094">
                  <a:extLst>
                    <a:ext uri="{9D8B030D-6E8A-4147-A177-3AD203B41FA5}">
                      <a16:colId xmlns:a16="http://schemas.microsoft.com/office/drawing/2014/main" val="219893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23373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CB0CA39C-ED89-3149-960B-F33A799FA329}"/>
              </a:ext>
            </a:extLst>
          </p:cNvPr>
          <p:cNvSpPr/>
          <p:nvPr/>
        </p:nvSpPr>
        <p:spPr>
          <a:xfrm>
            <a:off x="2034988" y="2849455"/>
            <a:ext cx="1213884" cy="404733"/>
          </a:xfrm>
          <a:custGeom>
            <a:avLst/>
            <a:gdLst>
              <a:gd name="connsiteX0" fmla="*/ 618565 w 1219200"/>
              <a:gd name="connsiteY0" fmla="*/ 0 h 403412"/>
              <a:gd name="connsiteX1" fmla="*/ 0 w 1219200"/>
              <a:gd name="connsiteY1" fmla="*/ 394448 h 403412"/>
              <a:gd name="connsiteX2" fmla="*/ 1013012 w 1219200"/>
              <a:gd name="connsiteY2" fmla="*/ 403412 h 403412"/>
              <a:gd name="connsiteX3" fmla="*/ 1219200 w 1219200"/>
              <a:gd name="connsiteY3" fmla="*/ 8965 h 403412"/>
              <a:gd name="connsiteX4" fmla="*/ 618565 w 1219200"/>
              <a:gd name="connsiteY4" fmla="*/ 0 h 403412"/>
              <a:gd name="connsiteX0" fmla="*/ 618565 w 1043763"/>
              <a:gd name="connsiteY0" fmla="*/ 0 h 403412"/>
              <a:gd name="connsiteX1" fmla="*/ 0 w 1043763"/>
              <a:gd name="connsiteY1" fmla="*/ 394448 h 403412"/>
              <a:gd name="connsiteX2" fmla="*/ 1013012 w 1043763"/>
              <a:gd name="connsiteY2" fmla="*/ 403412 h 403412"/>
              <a:gd name="connsiteX3" fmla="*/ 1043763 w 1043763"/>
              <a:gd name="connsiteY3" fmla="*/ 109974 h 403412"/>
              <a:gd name="connsiteX4" fmla="*/ 618565 w 1043763"/>
              <a:gd name="connsiteY4" fmla="*/ 0 h 403412"/>
              <a:gd name="connsiteX0" fmla="*/ 618565 w 1219201"/>
              <a:gd name="connsiteY0" fmla="*/ 6984 h 410396"/>
              <a:gd name="connsiteX1" fmla="*/ 0 w 1219201"/>
              <a:gd name="connsiteY1" fmla="*/ 401432 h 410396"/>
              <a:gd name="connsiteX2" fmla="*/ 1013012 w 1219201"/>
              <a:gd name="connsiteY2" fmla="*/ 410396 h 410396"/>
              <a:gd name="connsiteX3" fmla="*/ 1219201 w 1219201"/>
              <a:gd name="connsiteY3" fmla="*/ 0 h 410396"/>
              <a:gd name="connsiteX4" fmla="*/ 618565 w 1219201"/>
              <a:gd name="connsiteY4" fmla="*/ 6984 h 410396"/>
              <a:gd name="connsiteX0" fmla="*/ 618565 w 1181987"/>
              <a:gd name="connsiteY0" fmla="*/ 0 h 403412"/>
              <a:gd name="connsiteX1" fmla="*/ 0 w 1181987"/>
              <a:gd name="connsiteY1" fmla="*/ 394448 h 403412"/>
              <a:gd name="connsiteX2" fmla="*/ 1013012 w 1181987"/>
              <a:gd name="connsiteY2" fmla="*/ 403412 h 403412"/>
              <a:gd name="connsiteX3" fmla="*/ 1181987 w 1181987"/>
              <a:gd name="connsiteY3" fmla="*/ 24914 h 403412"/>
              <a:gd name="connsiteX4" fmla="*/ 618565 w 1181987"/>
              <a:gd name="connsiteY4" fmla="*/ 0 h 403412"/>
              <a:gd name="connsiteX0" fmla="*/ 618565 w 1208568"/>
              <a:gd name="connsiteY0" fmla="*/ 0 h 403412"/>
              <a:gd name="connsiteX1" fmla="*/ 0 w 1208568"/>
              <a:gd name="connsiteY1" fmla="*/ 394448 h 403412"/>
              <a:gd name="connsiteX2" fmla="*/ 1013012 w 1208568"/>
              <a:gd name="connsiteY2" fmla="*/ 403412 h 403412"/>
              <a:gd name="connsiteX3" fmla="*/ 1208568 w 1208568"/>
              <a:gd name="connsiteY3" fmla="*/ 8965 h 403412"/>
              <a:gd name="connsiteX4" fmla="*/ 618565 w 1208568"/>
              <a:gd name="connsiteY4" fmla="*/ 0 h 403412"/>
              <a:gd name="connsiteX0" fmla="*/ 618565 w 1054396"/>
              <a:gd name="connsiteY0" fmla="*/ 0 h 403412"/>
              <a:gd name="connsiteX1" fmla="*/ 0 w 1054396"/>
              <a:gd name="connsiteY1" fmla="*/ 394448 h 403412"/>
              <a:gd name="connsiteX2" fmla="*/ 1013012 w 1054396"/>
              <a:gd name="connsiteY2" fmla="*/ 403412 h 403412"/>
              <a:gd name="connsiteX3" fmla="*/ 1054396 w 1054396"/>
              <a:gd name="connsiteY3" fmla="*/ 94025 h 403412"/>
              <a:gd name="connsiteX4" fmla="*/ 618565 w 1054396"/>
              <a:gd name="connsiteY4" fmla="*/ 0 h 403412"/>
              <a:gd name="connsiteX0" fmla="*/ 618565 w 1213884"/>
              <a:gd name="connsiteY0" fmla="*/ 0 h 403412"/>
              <a:gd name="connsiteX1" fmla="*/ 0 w 1213884"/>
              <a:gd name="connsiteY1" fmla="*/ 394448 h 403412"/>
              <a:gd name="connsiteX2" fmla="*/ 1013012 w 1213884"/>
              <a:gd name="connsiteY2" fmla="*/ 403412 h 403412"/>
              <a:gd name="connsiteX3" fmla="*/ 1213884 w 1213884"/>
              <a:gd name="connsiteY3" fmla="*/ 3648 h 403412"/>
              <a:gd name="connsiteX4" fmla="*/ 618565 w 1213884"/>
              <a:gd name="connsiteY4" fmla="*/ 0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884" h="403412">
                <a:moveTo>
                  <a:pt x="618565" y="0"/>
                </a:moveTo>
                <a:lnTo>
                  <a:pt x="0" y="394448"/>
                </a:lnTo>
                <a:lnTo>
                  <a:pt x="1013012" y="403412"/>
                </a:lnTo>
                <a:lnTo>
                  <a:pt x="1213884" y="3648"/>
                </a:lnTo>
                <a:lnTo>
                  <a:pt x="61856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191B0E2-7D7B-8B41-BD32-930645C7BB59}"/>
              </a:ext>
            </a:extLst>
          </p:cNvPr>
          <p:cNvSpPr/>
          <p:nvPr/>
        </p:nvSpPr>
        <p:spPr>
          <a:xfrm>
            <a:off x="3036653" y="2849278"/>
            <a:ext cx="1025681" cy="404733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681" h="400564">
                <a:moveTo>
                  <a:pt x="218392" y="0"/>
                </a:moveTo>
                <a:lnTo>
                  <a:pt x="0" y="400564"/>
                </a:lnTo>
                <a:lnTo>
                  <a:pt x="1025681" y="399419"/>
                </a:lnTo>
                <a:lnTo>
                  <a:pt x="830809" y="2179"/>
                </a:lnTo>
                <a:lnTo>
                  <a:pt x="21839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508ECF7-A928-A441-9138-6231410B7155}"/>
              </a:ext>
            </a:extLst>
          </p:cNvPr>
          <p:cNvSpPr/>
          <p:nvPr/>
        </p:nvSpPr>
        <p:spPr>
          <a:xfrm>
            <a:off x="3869640" y="2849455"/>
            <a:ext cx="1204530" cy="403412"/>
          </a:xfrm>
          <a:custGeom>
            <a:avLst/>
            <a:gdLst>
              <a:gd name="connsiteX0" fmla="*/ 607102 w 1199213"/>
              <a:gd name="connsiteY0" fmla="*/ 7495 h 404735"/>
              <a:gd name="connsiteX1" fmla="*/ 1199213 w 1199213"/>
              <a:gd name="connsiteY1" fmla="*/ 397239 h 404735"/>
              <a:gd name="connsiteX2" fmla="*/ 187377 w 1199213"/>
              <a:gd name="connsiteY2" fmla="*/ 404735 h 404735"/>
              <a:gd name="connsiteX3" fmla="*/ 0 w 1199213"/>
              <a:gd name="connsiteY3" fmla="*/ 0 h 404735"/>
              <a:gd name="connsiteX4" fmla="*/ 607102 w 1199213"/>
              <a:gd name="connsiteY4" fmla="*/ 7495 h 404735"/>
              <a:gd name="connsiteX0" fmla="*/ 522042 w 1114153"/>
              <a:gd name="connsiteY0" fmla="*/ 0 h 397240"/>
              <a:gd name="connsiteX1" fmla="*/ 1114153 w 1114153"/>
              <a:gd name="connsiteY1" fmla="*/ 389744 h 397240"/>
              <a:gd name="connsiteX2" fmla="*/ 102317 w 1114153"/>
              <a:gd name="connsiteY2" fmla="*/ 397240 h 397240"/>
              <a:gd name="connsiteX3" fmla="*/ 0 w 1114153"/>
              <a:gd name="connsiteY3" fmla="*/ 114779 h 397240"/>
              <a:gd name="connsiteX4" fmla="*/ 522042 w 1114153"/>
              <a:gd name="connsiteY4" fmla="*/ 0 h 397240"/>
              <a:gd name="connsiteX0" fmla="*/ 612419 w 1204530"/>
              <a:gd name="connsiteY0" fmla="*/ 0 h 397240"/>
              <a:gd name="connsiteX1" fmla="*/ 1204530 w 1204530"/>
              <a:gd name="connsiteY1" fmla="*/ 389744 h 397240"/>
              <a:gd name="connsiteX2" fmla="*/ 192694 w 1204530"/>
              <a:gd name="connsiteY2" fmla="*/ 397240 h 397240"/>
              <a:gd name="connsiteX3" fmla="*/ 0 w 1204530"/>
              <a:gd name="connsiteY3" fmla="*/ 3137 h 397240"/>
              <a:gd name="connsiteX4" fmla="*/ 612419 w 1204530"/>
              <a:gd name="connsiteY4" fmla="*/ 0 h 3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530" h="397240">
                <a:moveTo>
                  <a:pt x="612419" y="0"/>
                </a:moveTo>
                <a:lnTo>
                  <a:pt x="1204530" y="389744"/>
                </a:lnTo>
                <a:lnTo>
                  <a:pt x="192694" y="397240"/>
                </a:lnTo>
                <a:lnTo>
                  <a:pt x="0" y="3137"/>
                </a:lnTo>
                <a:lnTo>
                  <a:pt x="61241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34A5C0C-24F8-FF46-9789-1A28AE758F04}"/>
              </a:ext>
            </a:extLst>
          </p:cNvPr>
          <p:cNvSpPr/>
          <p:nvPr/>
        </p:nvSpPr>
        <p:spPr>
          <a:xfrm>
            <a:off x="3068357" y="2048272"/>
            <a:ext cx="993042" cy="439454"/>
          </a:xfrm>
          <a:custGeom>
            <a:avLst/>
            <a:gdLst>
              <a:gd name="connsiteX0" fmla="*/ 217358 w 1019331"/>
              <a:gd name="connsiteY0" fmla="*/ 0 h 412230"/>
              <a:gd name="connsiteX1" fmla="*/ 0 w 1019331"/>
              <a:gd name="connsiteY1" fmla="*/ 412230 h 412230"/>
              <a:gd name="connsiteX2" fmla="*/ 1019331 w 1019331"/>
              <a:gd name="connsiteY2" fmla="*/ 404735 h 412230"/>
              <a:gd name="connsiteX3" fmla="*/ 824459 w 1019331"/>
              <a:gd name="connsiteY3" fmla="*/ 7495 h 412230"/>
              <a:gd name="connsiteX4" fmla="*/ 217358 w 1019331"/>
              <a:gd name="connsiteY4" fmla="*/ 0 h 412230"/>
              <a:gd name="connsiteX0" fmla="*/ 115758 w 917731"/>
              <a:gd name="connsiteY0" fmla="*/ 0 h 786880"/>
              <a:gd name="connsiteX1" fmla="*/ 0 w 917731"/>
              <a:gd name="connsiteY1" fmla="*/ 786880 h 786880"/>
              <a:gd name="connsiteX2" fmla="*/ 917731 w 917731"/>
              <a:gd name="connsiteY2" fmla="*/ 404735 h 786880"/>
              <a:gd name="connsiteX3" fmla="*/ 722859 w 917731"/>
              <a:gd name="connsiteY3" fmla="*/ 7495 h 786880"/>
              <a:gd name="connsiteX4" fmla="*/ 115758 w 917731"/>
              <a:gd name="connsiteY4" fmla="*/ 0 h 786880"/>
              <a:gd name="connsiteX0" fmla="*/ 223708 w 1025681"/>
              <a:gd name="connsiteY0" fmla="*/ 0 h 405880"/>
              <a:gd name="connsiteX1" fmla="*/ 0 w 1025681"/>
              <a:gd name="connsiteY1" fmla="*/ 405880 h 405880"/>
              <a:gd name="connsiteX2" fmla="*/ 1025681 w 1025681"/>
              <a:gd name="connsiteY2" fmla="*/ 404735 h 405880"/>
              <a:gd name="connsiteX3" fmla="*/ 830809 w 1025681"/>
              <a:gd name="connsiteY3" fmla="*/ 7495 h 405880"/>
              <a:gd name="connsiteX4" fmla="*/ 223708 w 1025681"/>
              <a:gd name="connsiteY4" fmla="*/ 0 h 405880"/>
              <a:gd name="connsiteX0" fmla="*/ 260922 w 1025681"/>
              <a:gd name="connsiteY0" fmla="*/ 88198 h 398385"/>
              <a:gd name="connsiteX1" fmla="*/ 0 w 1025681"/>
              <a:gd name="connsiteY1" fmla="*/ 398385 h 398385"/>
              <a:gd name="connsiteX2" fmla="*/ 1025681 w 1025681"/>
              <a:gd name="connsiteY2" fmla="*/ 397240 h 398385"/>
              <a:gd name="connsiteX3" fmla="*/ 830809 w 1025681"/>
              <a:gd name="connsiteY3" fmla="*/ 0 h 398385"/>
              <a:gd name="connsiteX4" fmla="*/ 260922 w 1025681"/>
              <a:gd name="connsiteY4" fmla="*/ 88198 h 398385"/>
              <a:gd name="connsiteX0" fmla="*/ 218392 w 1025681"/>
              <a:gd name="connsiteY0" fmla="*/ 0 h 400564"/>
              <a:gd name="connsiteX1" fmla="*/ 0 w 1025681"/>
              <a:gd name="connsiteY1" fmla="*/ 400564 h 400564"/>
              <a:gd name="connsiteX2" fmla="*/ 1025681 w 1025681"/>
              <a:gd name="connsiteY2" fmla="*/ 399419 h 400564"/>
              <a:gd name="connsiteX3" fmla="*/ 830809 w 1025681"/>
              <a:gd name="connsiteY3" fmla="*/ 2179 h 400564"/>
              <a:gd name="connsiteX4" fmla="*/ 218392 w 1025681"/>
              <a:gd name="connsiteY4" fmla="*/ 0 h 400564"/>
              <a:gd name="connsiteX0" fmla="*/ 1087968 w 1895257"/>
              <a:gd name="connsiteY0" fmla="*/ 0 h 578011"/>
              <a:gd name="connsiteX1" fmla="*/ 0 w 1895257"/>
              <a:gd name="connsiteY1" fmla="*/ 578011 h 578011"/>
              <a:gd name="connsiteX2" fmla="*/ 1895257 w 1895257"/>
              <a:gd name="connsiteY2" fmla="*/ 399419 h 578011"/>
              <a:gd name="connsiteX3" fmla="*/ 1700385 w 1895257"/>
              <a:gd name="connsiteY3" fmla="*/ 2179 h 578011"/>
              <a:gd name="connsiteX4" fmla="*/ 1087968 w 1895257"/>
              <a:gd name="connsiteY4" fmla="*/ 0 h 578011"/>
              <a:gd name="connsiteX0" fmla="*/ 1087968 w 1700385"/>
              <a:gd name="connsiteY0" fmla="*/ 0 h 578011"/>
              <a:gd name="connsiteX1" fmla="*/ 0 w 1700385"/>
              <a:gd name="connsiteY1" fmla="*/ 578011 h 578011"/>
              <a:gd name="connsiteX2" fmla="*/ 622269 w 1700385"/>
              <a:gd name="connsiteY2" fmla="*/ 567993 h 578011"/>
              <a:gd name="connsiteX3" fmla="*/ 1700385 w 1700385"/>
              <a:gd name="connsiteY3" fmla="*/ 2179 h 578011"/>
              <a:gd name="connsiteX4" fmla="*/ 1087968 w 1700385"/>
              <a:gd name="connsiteY4" fmla="*/ 0 h 578011"/>
              <a:gd name="connsiteX0" fmla="*/ 0 w 1876440"/>
              <a:gd name="connsiteY0" fmla="*/ 122034 h 575832"/>
              <a:gd name="connsiteX1" fmla="*/ 176055 w 1876440"/>
              <a:gd name="connsiteY1" fmla="*/ 575832 h 575832"/>
              <a:gd name="connsiteX2" fmla="*/ 798324 w 1876440"/>
              <a:gd name="connsiteY2" fmla="*/ 565814 h 575832"/>
              <a:gd name="connsiteX3" fmla="*/ 1876440 w 1876440"/>
              <a:gd name="connsiteY3" fmla="*/ 0 h 575832"/>
              <a:gd name="connsiteX4" fmla="*/ 0 w 1876440"/>
              <a:gd name="connsiteY4" fmla="*/ 122034 h 575832"/>
              <a:gd name="connsiteX0" fmla="*/ 0 w 1114440"/>
              <a:gd name="connsiteY0" fmla="*/ 0 h 453798"/>
              <a:gd name="connsiteX1" fmla="*/ 176055 w 1114440"/>
              <a:gd name="connsiteY1" fmla="*/ 453798 h 453798"/>
              <a:gd name="connsiteX2" fmla="*/ 798324 w 1114440"/>
              <a:gd name="connsiteY2" fmla="*/ 443780 h 453798"/>
              <a:gd name="connsiteX3" fmla="*/ 1114440 w 1114440"/>
              <a:gd name="connsiteY3" fmla="*/ 153009 h 453798"/>
              <a:gd name="connsiteX4" fmla="*/ 0 w 1114440"/>
              <a:gd name="connsiteY4" fmla="*/ 0 h 453798"/>
              <a:gd name="connsiteX0" fmla="*/ 0 w 1024792"/>
              <a:gd name="connsiteY0" fmla="*/ 0 h 453798"/>
              <a:gd name="connsiteX1" fmla="*/ 176055 w 1024792"/>
              <a:gd name="connsiteY1" fmla="*/ 453798 h 453798"/>
              <a:gd name="connsiteX2" fmla="*/ 798324 w 1024792"/>
              <a:gd name="connsiteY2" fmla="*/ 443780 h 453798"/>
              <a:gd name="connsiteX3" fmla="*/ 1024792 w 1024792"/>
              <a:gd name="connsiteY3" fmla="*/ 2178 h 453798"/>
              <a:gd name="connsiteX4" fmla="*/ 0 w 1024792"/>
              <a:gd name="connsiteY4" fmla="*/ 0 h 453798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98324 w 1024792"/>
              <a:gd name="connsiteY2" fmla="*/ 443780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024792"/>
              <a:gd name="connsiteY0" fmla="*/ 0 h 544333"/>
              <a:gd name="connsiteX1" fmla="*/ 118905 w 1024792"/>
              <a:gd name="connsiteY1" fmla="*/ 535498 h 544333"/>
              <a:gd name="connsiteX2" fmla="*/ 715774 w 1024792"/>
              <a:gd name="connsiteY2" fmla="*/ 544333 h 544333"/>
              <a:gd name="connsiteX3" fmla="*/ 1024792 w 1024792"/>
              <a:gd name="connsiteY3" fmla="*/ 2178 h 544333"/>
              <a:gd name="connsiteX4" fmla="*/ 0 w 1024792"/>
              <a:gd name="connsiteY4" fmla="*/ 0 h 544333"/>
              <a:gd name="connsiteX0" fmla="*/ 0 w 1024792"/>
              <a:gd name="connsiteY0" fmla="*/ 0 h 535498"/>
              <a:gd name="connsiteX1" fmla="*/ 118905 w 1024792"/>
              <a:gd name="connsiteY1" fmla="*/ 535498 h 535498"/>
              <a:gd name="connsiteX2" fmla="*/ 715774 w 1024792"/>
              <a:gd name="connsiteY2" fmla="*/ 531764 h 535498"/>
              <a:gd name="connsiteX3" fmla="*/ 1024792 w 1024792"/>
              <a:gd name="connsiteY3" fmla="*/ 2178 h 535498"/>
              <a:gd name="connsiteX4" fmla="*/ 0 w 1024792"/>
              <a:gd name="connsiteY4" fmla="*/ 0 h 535498"/>
              <a:gd name="connsiteX0" fmla="*/ 0 w 1139092"/>
              <a:gd name="connsiteY0" fmla="*/ 79522 h 533320"/>
              <a:gd name="connsiteX1" fmla="*/ 233205 w 1139092"/>
              <a:gd name="connsiteY1" fmla="*/ 533320 h 533320"/>
              <a:gd name="connsiteX2" fmla="*/ 830074 w 1139092"/>
              <a:gd name="connsiteY2" fmla="*/ 529586 h 533320"/>
              <a:gd name="connsiteX3" fmla="*/ 1139092 w 1139092"/>
              <a:gd name="connsiteY3" fmla="*/ 0 h 533320"/>
              <a:gd name="connsiteX4" fmla="*/ 0 w 1139092"/>
              <a:gd name="connsiteY4" fmla="*/ 79522 h 533320"/>
              <a:gd name="connsiteX0" fmla="*/ 0 w 1132742"/>
              <a:gd name="connsiteY0" fmla="*/ 0 h 453798"/>
              <a:gd name="connsiteX1" fmla="*/ 233205 w 1132742"/>
              <a:gd name="connsiteY1" fmla="*/ 453798 h 453798"/>
              <a:gd name="connsiteX2" fmla="*/ 830074 w 1132742"/>
              <a:gd name="connsiteY2" fmla="*/ 450064 h 453798"/>
              <a:gd name="connsiteX3" fmla="*/ 1132742 w 1132742"/>
              <a:gd name="connsiteY3" fmla="*/ 222139 h 453798"/>
              <a:gd name="connsiteX4" fmla="*/ 0 w 1132742"/>
              <a:gd name="connsiteY4" fmla="*/ 0 h 453798"/>
              <a:gd name="connsiteX0" fmla="*/ 0 w 1037492"/>
              <a:gd name="connsiteY0" fmla="*/ 0 h 453798"/>
              <a:gd name="connsiteX1" fmla="*/ 233205 w 1037492"/>
              <a:gd name="connsiteY1" fmla="*/ 453798 h 453798"/>
              <a:gd name="connsiteX2" fmla="*/ 830074 w 1037492"/>
              <a:gd name="connsiteY2" fmla="*/ 450064 h 453798"/>
              <a:gd name="connsiteX3" fmla="*/ 1037492 w 1037492"/>
              <a:gd name="connsiteY3" fmla="*/ 2177 h 453798"/>
              <a:gd name="connsiteX4" fmla="*/ 0 w 1037492"/>
              <a:gd name="connsiteY4" fmla="*/ 0 h 453798"/>
              <a:gd name="connsiteX0" fmla="*/ 0 w 1208942"/>
              <a:gd name="connsiteY0" fmla="*/ 98377 h 451621"/>
              <a:gd name="connsiteX1" fmla="*/ 404655 w 1208942"/>
              <a:gd name="connsiteY1" fmla="*/ 451621 h 451621"/>
              <a:gd name="connsiteX2" fmla="*/ 1001524 w 1208942"/>
              <a:gd name="connsiteY2" fmla="*/ 447887 h 451621"/>
              <a:gd name="connsiteX3" fmla="*/ 1208942 w 1208942"/>
              <a:gd name="connsiteY3" fmla="*/ 0 h 451621"/>
              <a:gd name="connsiteX4" fmla="*/ 0 w 1208942"/>
              <a:gd name="connsiteY4" fmla="*/ 98377 h 451621"/>
              <a:gd name="connsiteX0" fmla="*/ 0 w 1031142"/>
              <a:gd name="connsiteY0" fmla="*/ 0 h 453797"/>
              <a:gd name="connsiteX1" fmla="*/ 226855 w 1031142"/>
              <a:gd name="connsiteY1" fmla="*/ 453797 h 453797"/>
              <a:gd name="connsiteX2" fmla="*/ 823724 w 1031142"/>
              <a:gd name="connsiteY2" fmla="*/ 450063 h 453797"/>
              <a:gd name="connsiteX3" fmla="*/ 1031142 w 1031142"/>
              <a:gd name="connsiteY3" fmla="*/ 2176 h 453797"/>
              <a:gd name="connsiteX4" fmla="*/ 0 w 1031142"/>
              <a:gd name="connsiteY4" fmla="*/ 0 h 453797"/>
              <a:gd name="connsiteX0" fmla="*/ 0 w 980342"/>
              <a:gd name="connsiteY0" fmla="*/ 41816 h 451621"/>
              <a:gd name="connsiteX1" fmla="*/ 176055 w 980342"/>
              <a:gd name="connsiteY1" fmla="*/ 451621 h 451621"/>
              <a:gd name="connsiteX2" fmla="*/ 77292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816 h 451621"/>
              <a:gd name="connsiteX0" fmla="*/ 0 w 1012092"/>
              <a:gd name="connsiteY0" fmla="*/ 4108 h 451621"/>
              <a:gd name="connsiteX1" fmla="*/ 207805 w 1012092"/>
              <a:gd name="connsiteY1" fmla="*/ 451621 h 451621"/>
              <a:gd name="connsiteX2" fmla="*/ 804674 w 1012092"/>
              <a:gd name="connsiteY2" fmla="*/ 447887 h 451621"/>
              <a:gd name="connsiteX3" fmla="*/ 1012092 w 1012092"/>
              <a:gd name="connsiteY3" fmla="*/ 0 h 451621"/>
              <a:gd name="connsiteX4" fmla="*/ 0 w 1012092"/>
              <a:gd name="connsiteY4" fmla="*/ 4108 h 451621"/>
              <a:gd name="connsiteX0" fmla="*/ 0 w 815242"/>
              <a:gd name="connsiteY0" fmla="*/ 0 h 447513"/>
              <a:gd name="connsiteX1" fmla="*/ 207805 w 815242"/>
              <a:gd name="connsiteY1" fmla="*/ 447513 h 447513"/>
              <a:gd name="connsiteX2" fmla="*/ 804674 w 815242"/>
              <a:gd name="connsiteY2" fmla="*/ 443779 h 447513"/>
              <a:gd name="connsiteX3" fmla="*/ 815242 w 815242"/>
              <a:gd name="connsiteY3" fmla="*/ 77592 h 447513"/>
              <a:gd name="connsiteX4" fmla="*/ 0 w 815242"/>
              <a:gd name="connsiteY4" fmla="*/ 0 h 447513"/>
              <a:gd name="connsiteX0" fmla="*/ 0 w 980342"/>
              <a:gd name="connsiteY0" fmla="*/ 4108 h 451621"/>
              <a:gd name="connsiteX1" fmla="*/ 207805 w 980342"/>
              <a:gd name="connsiteY1" fmla="*/ 451621 h 451621"/>
              <a:gd name="connsiteX2" fmla="*/ 804674 w 980342"/>
              <a:gd name="connsiteY2" fmla="*/ 447887 h 451621"/>
              <a:gd name="connsiteX3" fmla="*/ 980342 w 980342"/>
              <a:gd name="connsiteY3" fmla="*/ 0 h 451621"/>
              <a:gd name="connsiteX4" fmla="*/ 0 w 980342"/>
              <a:gd name="connsiteY4" fmla="*/ 4108 h 451621"/>
              <a:gd name="connsiteX0" fmla="*/ 0 w 897792"/>
              <a:gd name="connsiteY0" fmla="*/ 0 h 447513"/>
              <a:gd name="connsiteX1" fmla="*/ 207805 w 897792"/>
              <a:gd name="connsiteY1" fmla="*/ 447513 h 447513"/>
              <a:gd name="connsiteX2" fmla="*/ 804674 w 897792"/>
              <a:gd name="connsiteY2" fmla="*/ 443779 h 447513"/>
              <a:gd name="connsiteX3" fmla="*/ 897792 w 897792"/>
              <a:gd name="connsiteY3" fmla="*/ 2177 h 447513"/>
              <a:gd name="connsiteX4" fmla="*/ 0 w 897792"/>
              <a:gd name="connsiteY4" fmla="*/ 0 h 447513"/>
              <a:gd name="connsiteX0" fmla="*/ 0 w 993042"/>
              <a:gd name="connsiteY0" fmla="*/ 0 h 447513"/>
              <a:gd name="connsiteX1" fmla="*/ 207805 w 993042"/>
              <a:gd name="connsiteY1" fmla="*/ 447513 h 447513"/>
              <a:gd name="connsiteX2" fmla="*/ 804674 w 993042"/>
              <a:gd name="connsiteY2" fmla="*/ 443779 h 447513"/>
              <a:gd name="connsiteX3" fmla="*/ 993042 w 993042"/>
              <a:gd name="connsiteY3" fmla="*/ 2177 h 447513"/>
              <a:gd name="connsiteX4" fmla="*/ 0 w 993042"/>
              <a:gd name="connsiteY4" fmla="*/ 0 h 44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042" h="447513">
                <a:moveTo>
                  <a:pt x="0" y="0"/>
                </a:moveTo>
                <a:lnTo>
                  <a:pt x="207805" y="447513"/>
                </a:lnTo>
                <a:lnTo>
                  <a:pt x="804674" y="443779"/>
                </a:lnTo>
                <a:lnTo>
                  <a:pt x="993042" y="21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6EF70-A0DE-5B48-A8A7-A57D34BE4293}"/>
              </a:ext>
            </a:extLst>
          </p:cNvPr>
          <p:cNvGraphicFramePr>
            <a:graphicFrameLocks noGrp="1"/>
          </p:cNvGraphicFramePr>
          <p:nvPr/>
        </p:nvGraphicFramePr>
        <p:xfrm>
          <a:off x="3068357" y="1682631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2339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9759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75547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7883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75670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8882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FEAT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16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CDB3B78-A3F1-7C4A-8FC3-C8DC2283ECA5}"/>
              </a:ext>
            </a:extLst>
          </p:cNvPr>
          <p:cNvSpPr/>
          <p:nvPr/>
        </p:nvSpPr>
        <p:spPr>
          <a:xfrm>
            <a:off x="2032000" y="3243580"/>
            <a:ext cx="3042170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BABF0-A3DB-5544-BDB7-B394ADD6EDCE}"/>
              </a:ext>
            </a:extLst>
          </p:cNvPr>
          <p:cNvSpPr/>
          <p:nvPr/>
        </p:nvSpPr>
        <p:spPr>
          <a:xfrm>
            <a:off x="3053830" y="1676145"/>
            <a:ext cx="1007569" cy="37084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8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10">
        <p159:morph option="byObject"/>
      </p:transition>
    </mc:Choice>
    <mc:Fallback xmlns="">
      <p:transition spd="med" advClick="0" advTm="1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123</Words>
  <Application>Microsoft Macintosh PowerPoint</Application>
  <PresentationFormat>Widescreen</PresentationFormat>
  <Paragraphs>123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DINPro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7</cp:revision>
  <dcterms:created xsi:type="dcterms:W3CDTF">2019-07-18T14:43:35Z</dcterms:created>
  <dcterms:modified xsi:type="dcterms:W3CDTF">2019-07-18T19:09:17Z</dcterms:modified>
</cp:coreProperties>
</file>