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4" r:id="rId4"/>
    <p:sldId id="265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4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4A27-DF74-EA4F-B062-42EC5CED66B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6B783-7845-114E-85D7-E042E479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B81E-865E-3C49-8EDD-074C6D54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0464-8E2F-8040-932C-8C72C791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61BC-2E6A-8349-BC26-488132AA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137D-B7B1-044B-8EDB-FB42EA6A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CDDC-C969-974A-BA37-3513A38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538D-EA22-3446-BBD4-04A3CE78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8E6E-B3B2-384D-BA1A-E8240175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666C-7612-8944-AAC4-10152975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63E-744B-6A47-BB7E-A5F63874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DFEE-52BC-6248-852C-8CF5BF3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5B59C-1A7F-6C4B-BBAE-3676F4D2C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BD9F-4957-AA43-A7A8-1FD9091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184-4014-1E4C-A6C4-D3A1154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467-1924-7046-A704-DC760004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8BA5-EE85-BA49-A3A0-A1FF99D0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816-A509-2044-9427-7A46EEB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4B04-492E-D144-8709-AA9E9A00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2CB1-E5D7-D14A-B855-7123145B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D11A-ABB1-4142-9BD9-A3397F38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71F0-EB56-9D4A-A6B0-6E56C7CB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E171-9F7B-9E49-999E-F9703036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96C-CEB2-0A42-9867-E983736B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CE2C-47F4-DA46-BA9D-42AA6631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B55B-E728-F94B-A478-A740290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EE05-85D6-1E4A-A183-9DEB470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F0DA-B1A9-0E49-8F55-6A2A889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62E-C919-D241-9E78-761665EC0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878C-A4CF-7C44-9BE5-F98FB0D7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05-EC63-594F-90B6-CD69A18B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10173-0AA1-BE45-BA2C-5FFC73D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FD4A-0A70-7449-91D3-A7C8670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36F-D555-4441-95F0-49A659B3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81B-9613-B242-A007-0FD828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A65B-4205-8942-A423-BA326E4C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00B52-4BFB-4E45-9F5E-A945C6B7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746A-37B8-AE49-8FAA-7B393027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817D-3160-FA45-B2CB-C59672E2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CA3E7-4E7A-084B-9905-A5129BB1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A1078-BC91-FC44-A0C4-514D0DD1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B94F-A577-874B-BA9E-52963CE6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DD2D-4C9B-9740-9FC7-3DF82EF7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5C3B-C7AA-E14E-B167-987D40CA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922C-F5F9-DF45-904C-AFCCFE9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6716E-37CB-5B45-9AF2-4280CF3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5BBED-FA03-7E41-8986-6F1EAFB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BECBE-BCBB-6B40-8C60-D8D38487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6FD7-FF9C-B74F-BA11-6A8A607A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B519-E0F9-7C4E-88F0-93452A4F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C2EB7-3A28-3A4F-A983-C2CE088B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F9564-7CAF-E344-AE0F-C104720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893AC-DCCF-E84D-BC3C-28F52467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3DCA-D6F7-F249-A26E-B2BC5E43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3218-9265-F447-ABFD-70EB1A90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4636-EBE2-934A-BEC7-40409968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C5B41-F0D9-074B-96D6-69A5CA7B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21D2-97AF-E74E-9B04-7F41EFE1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8C3C-2AD8-5148-94A3-7C42A92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6773-FDBC-3042-B60F-92630D81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44E4B-61F1-BD49-A84D-1160BFAC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855F-C64E-2045-B8A4-BEC4BB0E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77D2-9E41-994E-81A7-F099F640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AF26F-2E11-B248-ADCA-3C9283F70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0CF0-BE6E-624A-80D9-2AD08994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A2BA6E-2C41-F845-A9CE-D56A400C0157}"/>
              </a:ext>
            </a:extLst>
          </p:cNvPr>
          <p:cNvSpPr/>
          <p:nvPr/>
        </p:nvSpPr>
        <p:spPr>
          <a:xfrm>
            <a:off x="2349195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4AEC6-EFDB-2840-B0D1-9725C6249F03}"/>
              </a:ext>
            </a:extLst>
          </p:cNvPr>
          <p:cNvSpPr/>
          <p:nvPr/>
        </p:nvSpPr>
        <p:spPr>
          <a:xfrm>
            <a:off x="3388025" y="328215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99AF3-1F26-CE46-B7AB-BEC537266589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5F0942-B4C9-D94B-9F3C-D22DC200B2EE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9013CF-E742-FF42-BAFD-3FB6A85FF281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CCD51-B7BC-0845-82ED-B6D1442B081E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5E29FB-0C02-984C-9F7F-FEEC6BE5E0D0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D7F4DA-BF76-BF4F-80F0-D94631D35D95}"/>
              </a:ext>
            </a:extLst>
          </p:cNvPr>
          <p:cNvSpPr/>
          <p:nvPr/>
        </p:nvSpPr>
        <p:spPr>
          <a:xfrm>
            <a:off x="6444988" y="324357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90488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9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"/>
    </mc:Choice>
    <mc:Fallback>
      <p:transition advClick="0" advTm="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6580092" y="2230568"/>
            <a:ext cx="300318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6580094" y="2230534"/>
            <a:ext cx="2052915" cy="202605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6580097" y="2230534"/>
            <a:ext cx="1030936" cy="202605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585009" y="2230534"/>
            <a:ext cx="995092" cy="202605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4554069" y="2230540"/>
            <a:ext cx="2008094" cy="202605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3532092" y="2230540"/>
            <a:ext cx="3030070" cy="2026049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6" y="2230540"/>
            <a:ext cx="4052046" cy="202604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ACC420-A8DB-A747-A173-7FFDB5444DB5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E0F885-8921-0044-BBB0-56D269A5FD07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ED3488-F5A2-E64E-ADF7-033045173277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7CBDA9-F03C-1849-B3B8-3D79FF2F42FD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164E5E-CB2F-1C41-93F9-401D3924412D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3E40B4-B270-0349-B685-5AEC67130742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91E004-CA85-954A-B7C4-BD585CF984AD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687617-A721-264F-B9BF-2BFD8489F49B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89956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6580092" y="2230568"/>
            <a:ext cx="300318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6580094" y="2230534"/>
            <a:ext cx="2052915" cy="202605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6580097" y="2230534"/>
            <a:ext cx="1030936" cy="202605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585009" y="2230534"/>
            <a:ext cx="995092" cy="202605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4554069" y="2230540"/>
            <a:ext cx="2008094" cy="202605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3532092" y="2230540"/>
            <a:ext cx="3030070" cy="2026049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6" y="2230540"/>
            <a:ext cx="4052046" cy="202604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2871F4-6669-754C-A3D7-FAA13F5D619B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1EDF5-C974-C148-9DC2-DFA7D53286D6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938357-94E4-D04E-A201-D2698E6650E6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560CD8-E05A-114E-B90B-AF48C8B1D2FE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A73CC5-87BB-3A44-A8C6-AD132A5C5344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8AFEBC-D3CA-1A49-89DB-25F017576DBE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2F63AD-DD78-2D46-80E9-E5C5BE5CA92A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733F34-1AEF-9A4A-BE31-B9364B7CC6C2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85573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10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 flipH="1">
            <a:off x="2563905" y="2230568"/>
            <a:ext cx="5010026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 flipH="1">
            <a:off x="3501612" y="2230552"/>
            <a:ext cx="4072319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 flipH="1">
            <a:off x="4501829" y="2230552"/>
            <a:ext cx="3072102" cy="2026039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475259" y="2230552"/>
            <a:ext cx="2098671" cy="202603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6484408" y="2230552"/>
            <a:ext cx="1089524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>
            <a:off x="7573933" y="2230552"/>
            <a:ext cx="1018081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 flipH="1">
            <a:off x="7573935" y="2230552"/>
            <a:ext cx="2018299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B63365-7688-C44E-AC53-56BAFAA98FF9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021AA-0B6C-6E49-8E7B-7F052B32E4EC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30AC8C-F909-3D4B-BC2E-8EE845D4BA58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59CD4-0570-A240-8C0F-E2226303CAEC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C79BCE-D773-8B40-9CED-5F7EDC8EF65F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C90907-126C-144C-B8C6-8B849E931540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920583-3B33-AD4B-99B1-F73116651C95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EE4C33-65C3-8846-B3A8-32DC27996D49}"/>
              </a:ext>
            </a:extLst>
          </p:cNvPr>
          <p:cNvSpPr/>
          <p:nvPr/>
        </p:nvSpPr>
        <p:spPr>
          <a:xfrm>
            <a:off x="6362594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89671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29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 flipH="1">
            <a:off x="2563905" y="2230568"/>
            <a:ext cx="5010026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 flipH="1">
            <a:off x="3501612" y="2230552"/>
            <a:ext cx="4072319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 flipH="1">
            <a:off x="4501829" y="2230552"/>
            <a:ext cx="3072102" cy="2026039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475259" y="2230552"/>
            <a:ext cx="2098671" cy="202603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6484408" y="2230552"/>
            <a:ext cx="1089524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>
            <a:off x="7573933" y="2230552"/>
            <a:ext cx="1018081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 flipH="1">
            <a:off x="7573935" y="2230552"/>
            <a:ext cx="2018299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FEEF6E-477B-DF47-802B-C2CCA89A0B9D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3F875E-CCD5-504C-83B6-08EBF38E2FD6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10653-25AC-1944-8ACC-0044C122F8D9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7336-4D55-5640-8885-13770C08CB44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F312E4-F51A-F64D-98D8-798129FBF26A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966A2D-1029-CF4E-97A9-4E09E5DAA182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7EBFFD-628A-A043-8028-2DC71E463621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813F3F-4CED-B94D-937E-A2AABD38A44C}"/>
              </a:ext>
            </a:extLst>
          </p:cNvPr>
          <p:cNvSpPr/>
          <p:nvPr/>
        </p:nvSpPr>
        <p:spPr>
          <a:xfrm>
            <a:off x="6362594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61726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73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 flipH="1">
            <a:off x="8608587" y="2230562"/>
            <a:ext cx="1028471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 flipH="1">
            <a:off x="2537011" y="2230568"/>
            <a:ext cx="6071575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 flipH="1">
            <a:off x="3484285" y="2230558"/>
            <a:ext cx="5124301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 flipH="1">
            <a:off x="4512756" y="2230557"/>
            <a:ext cx="4095830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522739" y="2230562"/>
            <a:ext cx="3085846" cy="202602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6570133" y="2230563"/>
            <a:ext cx="2038454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7580116" y="2230563"/>
            <a:ext cx="1028472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F00FCA-500C-2D44-A73C-55DFEFCD4E42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46DDB5-5890-A544-A716-C82F10807D77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DBCCAB-548E-BB4F-9EDB-5B9381EAA1CE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52DCBC-6B0C-C747-A825-4CF4BD94419F}"/>
              </a:ext>
            </a:extLst>
          </p:cNvPr>
          <p:cNvSpPr/>
          <p:nvPr/>
        </p:nvSpPr>
        <p:spPr>
          <a:xfrm>
            <a:off x="7418116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F8F816-EFA4-224B-8432-1A3E9EF1E902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A3AE4B-9D0A-094F-8DBB-5959F0EC5173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AD5CA4-7B74-A341-B376-D9CBE609BE58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149899-276F-5C47-9BD9-80DE6831C13D}"/>
              </a:ext>
            </a:extLst>
          </p:cNvPr>
          <p:cNvSpPr/>
          <p:nvPr/>
        </p:nvSpPr>
        <p:spPr>
          <a:xfrm>
            <a:off x="6362594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59594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5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 flipH="1">
            <a:off x="8608587" y="2230562"/>
            <a:ext cx="1028471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 flipH="1">
            <a:off x="2537011" y="2230568"/>
            <a:ext cx="6071575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 flipH="1">
            <a:off x="3484285" y="2230558"/>
            <a:ext cx="5124301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 flipH="1">
            <a:off x="4512756" y="2230557"/>
            <a:ext cx="4095830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522739" y="2230562"/>
            <a:ext cx="3085846" cy="202602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6570133" y="2230563"/>
            <a:ext cx="2038454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7580116" y="2230563"/>
            <a:ext cx="1028472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DB96F6-ED12-1549-924A-3FF86E255D1E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5298CB-6B89-0844-8DD8-4DBF1495C1F7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6DCD93-1C39-5F40-A2FE-1788841D0F3C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CFAE8F-40DA-0049-8EBE-E454E6BEBB9B}"/>
              </a:ext>
            </a:extLst>
          </p:cNvPr>
          <p:cNvSpPr/>
          <p:nvPr/>
        </p:nvSpPr>
        <p:spPr>
          <a:xfrm>
            <a:off x="7418116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24C36C-C379-9444-9CD6-6298DD7E4561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DCDEBE-939D-C14F-A954-5F4CFBBC607B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2597C8-A7D1-5E4B-A59E-159E1C32DDC5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EF7570-0FC5-7445-B3DB-66AF1F981DCA}"/>
              </a:ext>
            </a:extLst>
          </p:cNvPr>
          <p:cNvSpPr/>
          <p:nvPr/>
        </p:nvSpPr>
        <p:spPr>
          <a:xfrm>
            <a:off x="6362594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52691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 flipH="1">
            <a:off x="2563905" y="2230568"/>
            <a:ext cx="705522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 flipH="1">
            <a:off x="3514164" y="2230568"/>
            <a:ext cx="6104961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 flipH="1">
            <a:off x="4545105" y="2230567"/>
            <a:ext cx="507402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549150" y="2230566"/>
            <a:ext cx="4069974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6571128" y="2230565"/>
            <a:ext cx="304799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7566209" y="2230565"/>
            <a:ext cx="205291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 flipH="1">
            <a:off x="8597149" y="2230562"/>
            <a:ext cx="1021977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430D0C-1416-C641-92D1-7F0D4E24016B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903998-F13C-5347-A668-4D7866F4EA7A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D79012-4C6C-0343-8D1B-2F73022B3F19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03500B-3D42-3342-8BFA-3C22F6470F08}"/>
              </a:ext>
            </a:extLst>
          </p:cNvPr>
          <p:cNvSpPr/>
          <p:nvPr/>
        </p:nvSpPr>
        <p:spPr>
          <a:xfrm>
            <a:off x="7418116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7859A-9FD1-F447-88C2-D4EA0FB1C6F8}"/>
              </a:ext>
            </a:extLst>
          </p:cNvPr>
          <p:cNvSpPr/>
          <p:nvPr/>
        </p:nvSpPr>
        <p:spPr>
          <a:xfrm>
            <a:off x="8430668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2613FF-F6DF-A64E-8867-B7DFAD0D31BF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098BB9-3540-A243-A2A7-7C117F9ADAAB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9FC877-DF8A-6B42-9865-14E3F0F20147}"/>
              </a:ext>
            </a:extLst>
          </p:cNvPr>
          <p:cNvSpPr/>
          <p:nvPr/>
        </p:nvSpPr>
        <p:spPr>
          <a:xfrm>
            <a:off x="6362594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52315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6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 flipH="1">
            <a:off x="2563905" y="2230568"/>
            <a:ext cx="705522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 flipH="1">
            <a:off x="3514164" y="2230568"/>
            <a:ext cx="6104961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 flipH="1">
            <a:off x="4545105" y="2230567"/>
            <a:ext cx="507402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 flipH="1">
            <a:off x="5549150" y="2230566"/>
            <a:ext cx="4069974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6571128" y="2230565"/>
            <a:ext cx="304799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7566209" y="2230565"/>
            <a:ext cx="205291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 flipH="1">
            <a:off x="8597149" y="2230562"/>
            <a:ext cx="1021977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BC79C-455B-E24E-B328-3B9FAE3EA1FB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09436D-81AE-DB4E-8B46-92C2F69757DE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E5880-EABE-0342-8F28-7D50F921E16C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61ABD6-509E-304B-AA14-CF61E572414C}"/>
              </a:ext>
            </a:extLst>
          </p:cNvPr>
          <p:cNvSpPr/>
          <p:nvPr/>
        </p:nvSpPr>
        <p:spPr>
          <a:xfrm>
            <a:off x="7418116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FB6481-DA6F-EE4B-A34F-C901E31394A4}"/>
              </a:ext>
            </a:extLst>
          </p:cNvPr>
          <p:cNvSpPr/>
          <p:nvPr/>
        </p:nvSpPr>
        <p:spPr>
          <a:xfrm>
            <a:off x="8430668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563EE5-33C8-204E-91A8-6E0E5CFB9BB0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8F1D23-A8AC-A641-A629-8CE22E4CEC86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B34DF3-2E67-1B4E-880A-8E5C4B057BC1}"/>
              </a:ext>
            </a:extLst>
          </p:cNvPr>
          <p:cNvSpPr/>
          <p:nvPr/>
        </p:nvSpPr>
        <p:spPr>
          <a:xfrm>
            <a:off x="6362594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80198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4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5FBC79C-455B-E24E-B328-3B9FAE3EA1FB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09436D-81AE-DB4E-8B46-92C2F69757DE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E5880-EABE-0342-8F28-7D50F921E16C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61ABD6-509E-304B-AA14-CF61E572414C}"/>
              </a:ext>
            </a:extLst>
          </p:cNvPr>
          <p:cNvSpPr/>
          <p:nvPr/>
        </p:nvSpPr>
        <p:spPr>
          <a:xfrm>
            <a:off x="7418116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FB6481-DA6F-EE4B-A34F-C901E31394A4}"/>
              </a:ext>
            </a:extLst>
          </p:cNvPr>
          <p:cNvSpPr/>
          <p:nvPr/>
        </p:nvSpPr>
        <p:spPr>
          <a:xfrm>
            <a:off x="8430668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563EE5-33C8-204E-91A8-6E0E5CFB9BB0}"/>
              </a:ext>
            </a:extLst>
          </p:cNvPr>
          <p:cNvSpPr/>
          <p:nvPr/>
        </p:nvSpPr>
        <p:spPr>
          <a:xfrm>
            <a:off x="9443220" y="141811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8F1D23-A8AC-A641-A629-8CE22E4CEC86}"/>
              </a:ext>
            </a:extLst>
          </p:cNvPr>
          <p:cNvSpPr/>
          <p:nvPr/>
        </p:nvSpPr>
        <p:spPr>
          <a:xfrm>
            <a:off x="5426570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B34DF3-2E67-1B4E-880A-8E5C4B057BC1}"/>
              </a:ext>
            </a:extLst>
          </p:cNvPr>
          <p:cNvSpPr/>
          <p:nvPr/>
        </p:nvSpPr>
        <p:spPr>
          <a:xfrm>
            <a:off x="6362594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5483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13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A2BA6E-2C41-F845-A9CE-D56A400C0157}"/>
              </a:ext>
            </a:extLst>
          </p:cNvPr>
          <p:cNvSpPr/>
          <p:nvPr/>
        </p:nvSpPr>
        <p:spPr>
          <a:xfrm>
            <a:off x="2349195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4AEC6-EFDB-2840-B0D1-9725C6249F03}"/>
              </a:ext>
            </a:extLst>
          </p:cNvPr>
          <p:cNvSpPr/>
          <p:nvPr/>
        </p:nvSpPr>
        <p:spPr>
          <a:xfrm>
            <a:off x="3388025" y="328215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99AF3-1F26-CE46-B7AB-BEC537266589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5F0942-B4C9-D94B-9F3C-D22DC200B2EE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9013CF-E742-FF42-BAFD-3FB6A85FF281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CCD51-B7BC-0845-82ED-B6D1442B081E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5E29FB-0C02-984C-9F7F-FEEC6BE5E0D0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D7F4DA-BF76-BF4F-80F0-D94631D35D95}"/>
              </a:ext>
            </a:extLst>
          </p:cNvPr>
          <p:cNvSpPr/>
          <p:nvPr/>
        </p:nvSpPr>
        <p:spPr>
          <a:xfrm>
            <a:off x="6444988" y="324357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06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2528048" y="2230568"/>
            <a:ext cx="7055224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2528048" y="2230568"/>
            <a:ext cx="6104964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2528048" y="2230567"/>
            <a:ext cx="5074023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2528049" y="2230566"/>
            <a:ext cx="4069976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>
            <a:off x="2528047" y="2230565"/>
            <a:ext cx="304800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>
            <a:off x="2528046" y="2230565"/>
            <a:ext cx="2052919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7" y="2230562"/>
            <a:ext cx="102197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A2BA6E-2C41-F845-A9CE-D56A400C0157}"/>
              </a:ext>
            </a:extLst>
          </p:cNvPr>
          <p:cNvSpPr/>
          <p:nvPr/>
        </p:nvSpPr>
        <p:spPr>
          <a:xfrm>
            <a:off x="2349195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4AEC6-EFDB-2840-B0D1-9725C6249F03}"/>
              </a:ext>
            </a:extLst>
          </p:cNvPr>
          <p:cNvSpPr/>
          <p:nvPr/>
        </p:nvSpPr>
        <p:spPr>
          <a:xfrm>
            <a:off x="3388025" y="328215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99AF3-1F26-CE46-B7AB-BEC537266589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5F0942-B4C9-D94B-9F3C-D22DC200B2EE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9013CF-E742-FF42-BAFD-3FB6A85FF281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CCD51-B7BC-0845-82ED-B6D1442B081E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5E29FB-0C02-984C-9F7F-FEEC6BE5E0D0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D7F4DA-BF76-BF4F-80F0-D94631D35D95}"/>
              </a:ext>
            </a:extLst>
          </p:cNvPr>
          <p:cNvSpPr/>
          <p:nvPr/>
        </p:nvSpPr>
        <p:spPr>
          <a:xfrm>
            <a:off x="6444988" y="324357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2528048" y="2230568"/>
            <a:ext cx="7055224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2528048" y="2230568"/>
            <a:ext cx="6104964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2528048" y="2230567"/>
            <a:ext cx="5074023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2528049" y="2230566"/>
            <a:ext cx="4069976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>
            <a:off x="2528047" y="2230565"/>
            <a:ext cx="3048000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>
            <a:off x="2528046" y="2230565"/>
            <a:ext cx="2052919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7" y="2230562"/>
            <a:ext cx="102197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A2BA6E-2C41-F845-A9CE-D56A400C0157}"/>
              </a:ext>
            </a:extLst>
          </p:cNvPr>
          <p:cNvSpPr/>
          <p:nvPr/>
        </p:nvSpPr>
        <p:spPr>
          <a:xfrm>
            <a:off x="2349195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4AEC6-EFDB-2840-B0D1-9725C6249F03}"/>
              </a:ext>
            </a:extLst>
          </p:cNvPr>
          <p:cNvSpPr/>
          <p:nvPr/>
        </p:nvSpPr>
        <p:spPr>
          <a:xfrm>
            <a:off x="3388025" y="328215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99AF3-1F26-CE46-B7AB-BEC537266589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5F0942-B4C9-D94B-9F3C-D22DC200B2EE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9013CF-E742-FF42-BAFD-3FB6A85FF281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CCD51-B7BC-0845-82ED-B6D1442B081E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5E29FB-0C02-984C-9F7F-FEEC6BE5E0D0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D7F4DA-BF76-BF4F-80F0-D94631D35D95}"/>
              </a:ext>
            </a:extLst>
          </p:cNvPr>
          <p:cNvSpPr/>
          <p:nvPr/>
        </p:nvSpPr>
        <p:spPr>
          <a:xfrm>
            <a:off x="6444988" y="324357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4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3550026" y="2230568"/>
            <a:ext cx="6033245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3550026" y="2230558"/>
            <a:ext cx="5091951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3550026" y="2230557"/>
            <a:ext cx="4069973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3550027" y="2230562"/>
            <a:ext cx="3066365" cy="202602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>
            <a:off x="3550025" y="2230563"/>
            <a:ext cx="2025585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>
            <a:off x="3550024" y="2230563"/>
            <a:ext cx="1021979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7" y="2230562"/>
            <a:ext cx="102197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3EB32D-BA8B-684A-AC7F-C76EBC9C931B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8299BC-38D4-A643-9C64-D33CA56896FC}"/>
              </a:ext>
            </a:extLst>
          </p:cNvPr>
          <p:cNvSpPr/>
          <p:nvPr/>
        </p:nvSpPr>
        <p:spPr>
          <a:xfrm>
            <a:off x="3388025" y="328215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212EB5-CC87-1940-8125-E90CAC972DF2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764896-C0C0-A647-AB9F-E85BB56C39B1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9F27CB-FFED-0B41-8933-C852FDCDE090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8D2B07-81D7-1A49-BA18-EC08A5957912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2142C2-9217-7046-8074-3302B952B178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5B4496-7ADF-8C45-B11D-6CD7E28C2F5F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6594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50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3550026" y="2230568"/>
            <a:ext cx="6033245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3550026" y="2230558"/>
            <a:ext cx="5091951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3550026" y="2230557"/>
            <a:ext cx="4069973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3550027" y="2230562"/>
            <a:ext cx="3066365" cy="202602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>
            <a:off x="3550025" y="2230563"/>
            <a:ext cx="2025585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>
            <a:off x="3550024" y="2230563"/>
            <a:ext cx="1021979" cy="202602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7" y="2230562"/>
            <a:ext cx="102197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34A70D-7ED8-FB42-BFF3-E378ECBBED21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BC7F43-DD37-734F-827D-11EDE1F8E608}"/>
              </a:ext>
            </a:extLst>
          </p:cNvPr>
          <p:cNvSpPr/>
          <p:nvPr/>
        </p:nvSpPr>
        <p:spPr>
          <a:xfrm>
            <a:off x="3388025" y="3282157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1FA5E6-318F-9547-A79E-AB6A8238EC98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303EA8-ADD4-D547-B1C0-C879DE034134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7CCE76-0FBE-9C4D-8C08-8468E0637D52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0069A5-D4D2-9841-9612-0C5BC040FE42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D2A9E1-D6E9-FB4E-9E6F-F949F4CA7B59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2C020D-32DE-D74C-AD23-649BB7B20500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95080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3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4554073" y="2230568"/>
            <a:ext cx="502919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4554073" y="2230552"/>
            <a:ext cx="4087903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4554073" y="2230552"/>
            <a:ext cx="3083858" cy="2026039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4554074" y="2230552"/>
            <a:ext cx="2106702" cy="202603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>
            <a:off x="4554072" y="2230552"/>
            <a:ext cx="1093693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3532094" y="2230552"/>
            <a:ext cx="1021977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6" y="2230552"/>
            <a:ext cx="2026023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DBA0D0-AB6E-3448-BA35-D6F2FE00EC69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AEFCA2-FAF8-C14B-86AF-E54BC802ABF4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9D739C-3A9D-4843-8813-8D671277FF88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CEC0A-B184-2D40-A343-032D08C603FE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15A675-52C7-1E4C-BD33-E7A0DE0E68DE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4D767B-2593-B940-91F2-3668EAFF0001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9C1F39-BF7B-504E-873D-E1F879C73C4A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70357E-08B8-214C-BFE0-5DB42EC6BB90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2593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5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4554073" y="2230568"/>
            <a:ext cx="5029198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4554073" y="2230552"/>
            <a:ext cx="4087903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4554073" y="2230552"/>
            <a:ext cx="3083858" cy="2026039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4554074" y="2230552"/>
            <a:ext cx="2106702" cy="2026038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>
            <a:off x="4554072" y="2230552"/>
            <a:ext cx="1093693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3532094" y="2230552"/>
            <a:ext cx="1021977" cy="2026037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6" y="2230552"/>
            <a:ext cx="2026023" cy="202603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1936D9-D55D-864F-8B49-CDABF13BA7CB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3629E2-6B4A-D34C-BD6E-DE825D21D530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9BE33-EA64-FF4B-B1F8-0B73A01A1984}"/>
              </a:ext>
            </a:extLst>
          </p:cNvPr>
          <p:cNvSpPr/>
          <p:nvPr/>
        </p:nvSpPr>
        <p:spPr>
          <a:xfrm>
            <a:off x="4418966" y="3267000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4FA9F2-5C52-2C4F-B432-2AA3EF3C2D8A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899C2C-7360-CA44-88D2-8A822E563714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CAD020-8C82-B744-BBEB-B89DA7726954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23793C-E34D-4841-AB31-9F41921D894E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9BAE77-D264-474C-90EB-1E61C53EBD82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1634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11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5558118" y="2230568"/>
            <a:ext cx="4025153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5558119" y="2230546"/>
            <a:ext cx="3128682" cy="202604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5558118" y="2230546"/>
            <a:ext cx="2026021" cy="2026045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5558120" y="2230546"/>
            <a:ext cx="1075766" cy="202604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4554069" y="2230550"/>
            <a:ext cx="1004048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3532093" y="2230546"/>
            <a:ext cx="2026023" cy="202604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6" y="2230546"/>
            <a:ext cx="3030071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FD0D92-62D6-824E-A0B7-5312EAF3291A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9B5A21-D14E-2A4A-9540-DBAA3E12D8E1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E6E87A-536C-3840-8B44-55C7946651BE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48BA2-F46B-0849-A7E0-D695F089C0F1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CFDA38-D4EA-3540-94F5-984650E11156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864A2A-0F5C-B64C-85C7-66164EBFA348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ED9301-7935-F743-86C4-4846325B0038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2110C1-F8F1-4047-8006-877AC8B4BD89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61120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85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244CF48B-5879-6445-9638-D085DBF918C5}"/>
              </a:ext>
            </a:extLst>
          </p:cNvPr>
          <p:cNvSpPr/>
          <p:nvPr/>
        </p:nvSpPr>
        <p:spPr>
          <a:xfrm>
            <a:off x="5558118" y="2230568"/>
            <a:ext cx="4025153" cy="202602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4304973-8C76-AA48-A863-10A5DF73D82F}"/>
              </a:ext>
            </a:extLst>
          </p:cNvPr>
          <p:cNvSpPr/>
          <p:nvPr/>
        </p:nvSpPr>
        <p:spPr>
          <a:xfrm>
            <a:off x="5558119" y="2230546"/>
            <a:ext cx="3128682" cy="2026046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59983-B7FE-4B42-A5EC-9DDE71306161}"/>
              </a:ext>
            </a:extLst>
          </p:cNvPr>
          <p:cNvSpPr/>
          <p:nvPr/>
        </p:nvSpPr>
        <p:spPr>
          <a:xfrm>
            <a:off x="5558118" y="2230546"/>
            <a:ext cx="2026021" cy="2026045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F4B808-E35B-7C43-AC65-9C567F7528A3}"/>
              </a:ext>
            </a:extLst>
          </p:cNvPr>
          <p:cNvSpPr/>
          <p:nvPr/>
        </p:nvSpPr>
        <p:spPr>
          <a:xfrm>
            <a:off x="5558120" y="2230546"/>
            <a:ext cx="1075766" cy="2026044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8F6E2CE-232C-0346-82B6-37C023A421F6}"/>
              </a:ext>
            </a:extLst>
          </p:cNvPr>
          <p:cNvSpPr/>
          <p:nvPr/>
        </p:nvSpPr>
        <p:spPr>
          <a:xfrm flipH="1">
            <a:off x="4554069" y="2230550"/>
            <a:ext cx="1004048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6690487-F3A1-A34D-AA37-366904A72541}"/>
              </a:ext>
            </a:extLst>
          </p:cNvPr>
          <p:cNvSpPr/>
          <p:nvPr/>
        </p:nvSpPr>
        <p:spPr>
          <a:xfrm flipH="1">
            <a:off x="3532093" y="2230546"/>
            <a:ext cx="2026023" cy="2026043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06D027F-3E6E-6E4F-B4B6-872401FEC17B}"/>
              </a:ext>
            </a:extLst>
          </p:cNvPr>
          <p:cNvSpPr/>
          <p:nvPr/>
        </p:nvSpPr>
        <p:spPr>
          <a:xfrm>
            <a:off x="2528046" y="2230546"/>
            <a:ext cx="3030071" cy="2026040"/>
          </a:xfrm>
          <a:prstGeom prst="arc">
            <a:avLst>
              <a:gd name="adj1" fmla="val 10794073"/>
              <a:gd name="adj2" fmla="val 839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957BB-E3D9-C24B-8030-02B1835F491A}"/>
              </a:ext>
            </a:extLst>
          </p:cNvPr>
          <p:cNvSpPr/>
          <p:nvPr/>
        </p:nvSpPr>
        <p:spPr>
          <a:xfrm>
            <a:off x="236604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7AC78F-3B4D-EA42-9DBC-47E0D6209BED}"/>
              </a:ext>
            </a:extLst>
          </p:cNvPr>
          <p:cNvSpPr/>
          <p:nvPr/>
        </p:nvSpPr>
        <p:spPr>
          <a:xfrm>
            <a:off x="3379057" y="1426391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F11BAB-C2A6-2C49-A1EB-C6A194A16B25}"/>
              </a:ext>
            </a:extLst>
          </p:cNvPr>
          <p:cNvSpPr/>
          <p:nvPr/>
        </p:nvSpPr>
        <p:spPr>
          <a:xfrm>
            <a:off x="4392069" y="142637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B94A9C-B87B-5240-A0DC-5EB31807AEE7}"/>
              </a:ext>
            </a:extLst>
          </p:cNvPr>
          <p:cNvSpPr/>
          <p:nvPr/>
        </p:nvSpPr>
        <p:spPr>
          <a:xfrm>
            <a:off x="7390885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F8D62E-DBF2-854C-9209-AF400A70E500}"/>
              </a:ext>
            </a:extLst>
          </p:cNvPr>
          <p:cNvSpPr/>
          <p:nvPr/>
        </p:nvSpPr>
        <p:spPr>
          <a:xfrm>
            <a:off x="8429715" y="325873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346C8F-DC6E-0249-AA94-5C0EBCA2B585}"/>
              </a:ext>
            </a:extLst>
          </p:cNvPr>
          <p:cNvSpPr/>
          <p:nvPr/>
        </p:nvSpPr>
        <p:spPr>
          <a:xfrm>
            <a:off x="9460656" y="3254596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A67028-9C74-064C-9721-502272A949EF}"/>
              </a:ext>
            </a:extLst>
          </p:cNvPr>
          <p:cNvSpPr/>
          <p:nvPr/>
        </p:nvSpPr>
        <p:spPr>
          <a:xfrm>
            <a:off x="5414047" y="325873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23BEE5-AB7B-9443-B67A-F3A9B0987B6E}"/>
              </a:ext>
            </a:extLst>
          </p:cNvPr>
          <p:cNvSpPr/>
          <p:nvPr/>
        </p:nvSpPr>
        <p:spPr>
          <a:xfrm>
            <a:off x="6444988" y="3254594"/>
            <a:ext cx="324000" cy="324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54119"/>
              </p:ext>
            </p:extLst>
          </p:nvPr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0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152</Words>
  <Application>Microsoft Macintosh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DINPro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13</cp:revision>
  <dcterms:created xsi:type="dcterms:W3CDTF">2019-07-18T14:43:35Z</dcterms:created>
  <dcterms:modified xsi:type="dcterms:W3CDTF">2019-07-18T19:09:43Z</dcterms:modified>
</cp:coreProperties>
</file>