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9" r:id="rId11"/>
    <p:sldId id="272" r:id="rId12"/>
    <p:sldId id="257" r:id="rId13"/>
    <p:sldId id="258" r:id="rId14"/>
    <p:sldId id="267"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5FA36-96AA-4FAE-80D1-2C32730808E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21BECF4-2B34-4374-9BCC-6F3CB5307459}">
      <dgm:prSet phldrT="[Text]"/>
      <dgm:spPr/>
      <dgm:t>
        <a:bodyPr/>
        <a:lstStyle/>
        <a:p>
          <a:r>
            <a:rPr lang="en-US">
              <a:latin typeface="Cambria" panose="02040503050406030204" pitchFamily="18" charset="0"/>
              <a:ea typeface="Cambria" panose="02040503050406030204" pitchFamily="18" charset="0"/>
            </a:rPr>
            <a:t>Nhân viên</a:t>
          </a:r>
        </a:p>
      </dgm:t>
    </dgm:pt>
    <dgm:pt modelId="{E6D86C3B-70D0-4A2F-953C-DA3EB1FB413C}" type="parTrans" cxnId="{C3B346B2-C325-4642-A941-830E786CF1FF}">
      <dgm:prSet/>
      <dgm:spPr/>
      <dgm:t>
        <a:bodyPr/>
        <a:lstStyle/>
        <a:p>
          <a:endParaRPr lang="en-US"/>
        </a:p>
      </dgm:t>
    </dgm:pt>
    <dgm:pt modelId="{2CB12722-EC4F-40C6-877F-8C4C6C7F5029}" type="sibTrans" cxnId="{C3B346B2-C325-4642-A941-830E786CF1FF}">
      <dgm:prSet/>
      <dgm:spPr/>
      <dgm:t>
        <a:bodyPr/>
        <a:lstStyle/>
        <a:p>
          <a:endParaRPr lang="en-US"/>
        </a:p>
      </dgm:t>
    </dgm:pt>
    <dgm:pt modelId="{66A22118-04E1-4D74-B97E-1D28207F90ED}">
      <dgm:prSet phldrT="[Text]"/>
      <dgm:spPr/>
      <dgm:t>
        <a:bodyPr/>
        <a:lstStyle/>
        <a:p>
          <a:r>
            <a:rPr lang="en-US">
              <a:latin typeface="Cambria" panose="02040503050406030204" pitchFamily="18" charset="0"/>
              <a:ea typeface="Cambria" panose="02040503050406030204" pitchFamily="18" charset="0"/>
            </a:rPr>
            <a:t>Thuộc tính: Mã nhân viên, Tên nhân viên, Ngày sinh, Giới tính, Mã cửa hàng.</a:t>
          </a:r>
        </a:p>
      </dgm:t>
    </dgm:pt>
    <dgm:pt modelId="{4D2D9FF9-40A7-4401-A87F-22ECF7D05B35}" type="parTrans" cxnId="{EB824829-E3F9-411D-AA84-27ACECFBF067}">
      <dgm:prSet/>
      <dgm:spPr/>
      <dgm:t>
        <a:bodyPr/>
        <a:lstStyle/>
        <a:p>
          <a:endParaRPr lang="en-US"/>
        </a:p>
      </dgm:t>
    </dgm:pt>
    <dgm:pt modelId="{E52BF42F-C41D-45A4-B5FE-E2D08FEDBDD6}" type="sibTrans" cxnId="{EB824829-E3F9-411D-AA84-27ACECFBF067}">
      <dgm:prSet/>
      <dgm:spPr/>
      <dgm:t>
        <a:bodyPr/>
        <a:lstStyle/>
        <a:p>
          <a:endParaRPr lang="en-US"/>
        </a:p>
      </dgm:t>
    </dgm:pt>
    <dgm:pt modelId="{713C81B7-8AF6-4EE0-8CCC-ED6689A44CBA}">
      <dgm:prSet phldrT="[Text]"/>
      <dgm:spPr/>
      <dgm:t>
        <a:bodyPr/>
        <a:lstStyle/>
        <a:p>
          <a:r>
            <a:rPr lang="en-US">
              <a:latin typeface="Cambria" panose="02040503050406030204" pitchFamily="18" charset="0"/>
              <a:ea typeface="Cambria" panose="02040503050406030204" pitchFamily="18" charset="0"/>
            </a:rPr>
            <a:t>Mỗi nhân viên có 1 mã nhân viên riêng biệt.</a:t>
          </a:r>
        </a:p>
      </dgm:t>
    </dgm:pt>
    <dgm:pt modelId="{F31B3BC4-D84D-4284-8908-472298DEF1DD}" type="parTrans" cxnId="{248094C8-9586-49D6-B36E-EC1895CF9ABA}">
      <dgm:prSet/>
      <dgm:spPr/>
      <dgm:t>
        <a:bodyPr/>
        <a:lstStyle/>
        <a:p>
          <a:endParaRPr lang="en-US"/>
        </a:p>
      </dgm:t>
    </dgm:pt>
    <dgm:pt modelId="{5A6D6EA3-89E5-4D26-BE6E-35655F557583}" type="sibTrans" cxnId="{248094C8-9586-49D6-B36E-EC1895CF9ABA}">
      <dgm:prSet/>
      <dgm:spPr/>
      <dgm:t>
        <a:bodyPr/>
        <a:lstStyle/>
        <a:p>
          <a:endParaRPr lang="en-US"/>
        </a:p>
      </dgm:t>
    </dgm:pt>
    <dgm:pt modelId="{D81A563D-8786-41B8-893B-24A0B35E1DCD}">
      <dgm:prSet phldrT="[Text]"/>
      <dgm:spPr/>
      <dgm:t>
        <a:bodyPr/>
        <a:lstStyle/>
        <a:p>
          <a:r>
            <a:rPr lang="en-US">
              <a:latin typeface="Cambria" panose="02040503050406030204" pitchFamily="18" charset="0"/>
              <a:ea typeface="Cambria" panose="02040503050406030204" pitchFamily="18" charset="0"/>
            </a:rPr>
            <a:t>Cửa hàng</a:t>
          </a:r>
        </a:p>
      </dgm:t>
    </dgm:pt>
    <dgm:pt modelId="{7FBE0F2D-9A3D-40FB-AE41-3903730A35E5}" type="parTrans" cxnId="{E4556046-8EFE-4E6E-BB67-2A3249510C7F}">
      <dgm:prSet/>
      <dgm:spPr/>
      <dgm:t>
        <a:bodyPr/>
        <a:lstStyle/>
        <a:p>
          <a:endParaRPr lang="en-US"/>
        </a:p>
      </dgm:t>
    </dgm:pt>
    <dgm:pt modelId="{64AF2D96-951A-4A0D-8F6B-99B55CED0F2D}" type="sibTrans" cxnId="{E4556046-8EFE-4E6E-BB67-2A3249510C7F}">
      <dgm:prSet/>
      <dgm:spPr/>
      <dgm:t>
        <a:bodyPr/>
        <a:lstStyle/>
        <a:p>
          <a:endParaRPr lang="en-US"/>
        </a:p>
      </dgm:t>
    </dgm:pt>
    <dgm:pt modelId="{C207BD12-4D90-4F38-AB22-6CD0D187DD98}">
      <dgm:prSet phldrT="[Text]"/>
      <dgm:spPr/>
      <dgm:t>
        <a:bodyPr/>
        <a:lstStyle/>
        <a:p>
          <a:r>
            <a:rPr lang="en-US">
              <a:latin typeface="Cambria" panose="02040503050406030204" pitchFamily="18" charset="0"/>
              <a:ea typeface="Cambria" panose="02040503050406030204" pitchFamily="18" charset="0"/>
            </a:rPr>
            <a:t>Thuộc tính: Mã cửa hàng, Tên cửa hàng, Địa chỉ.</a:t>
          </a:r>
        </a:p>
      </dgm:t>
    </dgm:pt>
    <dgm:pt modelId="{BBBAD242-8E6F-4E57-9E45-2C358CA04642}" type="parTrans" cxnId="{7CF3B53B-CE68-4385-ACFC-85A2B2FC8A76}">
      <dgm:prSet/>
      <dgm:spPr/>
      <dgm:t>
        <a:bodyPr/>
        <a:lstStyle/>
        <a:p>
          <a:endParaRPr lang="en-US"/>
        </a:p>
      </dgm:t>
    </dgm:pt>
    <dgm:pt modelId="{8D9DF34C-C340-492C-835B-40A7FCD8E931}" type="sibTrans" cxnId="{7CF3B53B-CE68-4385-ACFC-85A2B2FC8A76}">
      <dgm:prSet/>
      <dgm:spPr/>
      <dgm:t>
        <a:bodyPr/>
        <a:lstStyle/>
        <a:p>
          <a:endParaRPr lang="en-US"/>
        </a:p>
      </dgm:t>
    </dgm:pt>
    <dgm:pt modelId="{5B96B802-41A4-420D-9B82-D8211931A334}">
      <dgm:prSet phldrT="[Text]"/>
      <dgm:spPr/>
      <dgm:t>
        <a:bodyPr/>
        <a:lstStyle/>
        <a:p>
          <a:r>
            <a:rPr lang="en-US">
              <a:latin typeface="Cambria" panose="02040503050406030204" pitchFamily="18" charset="0"/>
              <a:ea typeface="Cambria" panose="02040503050406030204" pitchFamily="18" charset="0"/>
            </a:rPr>
            <a:t>Mỗi cửa hàng có 1 mã cửa hàng riêng biệt.</a:t>
          </a:r>
        </a:p>
      </dgm:t>
    </dgm:pt>
    <dgm:pt modelId="{A2EA34FB-BB05-43F8-91EF-424844BBE2C0}" type="parTrans" cxnId="{89BE38E9-1FE9-414B-9561-F5B252649012}">
      <dgm:prSet/>
      <dgm:spPr/>
      <dgm:t>
        <a:bodyPr/>
        <a:lstStyle/>
        <a:p>
          <a:endParaRPr lang="en-US"/>
        </a:p>
      </dgm:t>
    </dgm:pt>
    <dgm:pt modelId="{D18785D1-2F87-436A-AFD7-7A601EBF6AFC}" type="sibTrans" cxnId="{89BE38E9-1FE9-414B-9561-F5B252649012}">
      <dgm:prSet/>
      <dgm:spPr/>
      <dgm:t>
        <a:bodyPr/>
        <a:lstStyle/>
        <a:p>
          <a:endParaRPr lang="en-US"/>
        </a:p>
      </dgm:t>
    </dgm:pt>
    <dgm:pt modelId="{A8853C91-726B-45AC-879C-68B5DCB89FEF}">
      <dgm:prSet phldrT="[Text]"/>
      <dgm:spPr/>
      <dgm:t>
        <a:bodyPr/>
        <a:lstStyle/>
        <a:p>
          <a:r>
            <a:rPr lang="en-US">
              <a:latin typeface="Cambria" panose="02040503050406030204" pitchFamily="18" charset="0"/>
              <a:ea typeface="Cambria" panose="02040503050406030204" pitchFamily="18" charset="0"/>
            </a:rPr>
            <a:t>Khách hàng</a:t>
          </a:r>
        </a:p>
      </dgm:t>
    </dgm:pt>
    <dgm:pt modelId="{AA096119-796E-4D86-9303-CAD9B6FD7F95}" type="parTrans" cxnId="{327D4570-6C5A-4A79-9A0B-A524129861AA}">
      <dgm:prSet/>
      <dgm:spPr/>
      <dgm:t>
        <a:bodyPr/>
        <a:lstStyle/>
        <a:p>
          <a:endParaRPr lang="en-US"/>
        </a:p>
      </dgm:t>
    </dgm:pt>
    <dgm:pt modelId="{3368AFD5-20D3-402F-BDFF-147D6A3F167B}" type="sibTrans" cxnId="{327D4570-6C5A-4A79-9A0B-A524129861AA}">
      <dgm:prSet/>
      <dgm:spPr/>
      <dgm:t>
        <a:bodyPr/>
        <a:lstStyle/>
        <a:p>
          <a:endParaRPr lang="en-US"/>
        </a:p>
      </dgm:t>
    </dgm:pt>
    <dgm:pt modelId="{7367883C-C548-40B0-BE99-733DE908D0AA}">
      <dgm:prSet phldrT="[Text]"/>
      <dgm:spPr/>
      <dgm:t>
        <a:bodyPr/>
        <a:lstStyle/>
        <a:p>
          <a:r>
            <a:rPr lang="en-US">
              <a:latin typeface="Cambria" panose="02040503050406030204" pitchFamily="18" charset="0"/>
              <a:ea typeface="Cambria" panose="02040503050406030204" pitchFamily="18" charset="0"/>
            </a:rPr>
            <a:t>Thuộc tính: Mã khách, Tên khách, Địa chỉ.</a:t>
          </a:r>
        </a:p>
      </dgm:t>
    </dgm:pt>
    <dgm:pt modelId="{34D8EC9E-49C3-48EC-A81D-116458369CF0}" type="parTrans" cxnId="{33D94183-E61F-47E2-9999-C6E2B7E982A1}">
      <dgm:prSet/>
      <dgm:spPr/>
      <dgm:t>
        <a:bodyPr/>
        <a:lstStyle/>
        <a:p>
          <a:endParaRPr lang="en-US"/>
        </a:p>
      </dgm:t>
    </dgm:pt>
    <dgm:pt modelId="{CDCA8834-1B74-4821-BC9D-4BC350AAE16C}" type="sibTrans" cxnId="{33D94183-E61F-47E2-9999-C6E2B7E982A1}">
      <dgm:prSet/>
      <dgm:spPr/>
      <dgm:t>
        <a:bodyPr/>
        <a:lstStyle/>
        <a:p>
          <a:endParaRPr lang="en-US"/>
        </a:p>
      </dgm:t>
    </dgm:pt>
    <dgm:pt modelId="{74D2131F-E77D-4F39-97FC-37E6C4C496C3}">
      <dgm:prSet phldrT="[Text]"/>
      <dgm:spPr/>
      <dgm:t>
        <a:bodyPr/>
        <a:lstStyle/>
        <a:p>
          <a:r>
            <a:rPr lang="en-US">
              <a:latin typeface="Cambria" panose="02040503050406030204" pitchFamily="18" charset="0"/>
              <a:ea typeface="Cambria" panose="02040503050406030204" pitchFamily="18" charset="0"/>
            </a:rPr>
            <a:t>Mỗi khách hàng có 1 mã khách hàng riêng biệt.</a:t>
          </a:r>
        </a:p>
      </dgm:t>
    </dgm:pt>
    <dgm:pt modelId="{47BC3708-4E93-4367-B18F-29C53BD5122B}" type="parTrans" cxnId="{74F549E3-6EE3-46BC-A6BD-34C64BA94CF6}">
      <dgm:prSet/>
      <dgm:spPr/>
      <dgm:t>
        <a:bodyPr/>
        <a:lstStyle/>
        <a:p>
          <a:endParaRPr lang="en-US"/>
        </a:p>
      </dgm:t>
    </dgm:pt>
    <dgm:pt modelId="{A6D4A6E6-4631-4D50-9FEC-AA770D5CD110}" type="sibTrans" cxnId="{74F549E3-6EE3-46BC-A6BD-34C64BA94CF6}">
      <dgm:prSet/>
      <dgm:spPr/>
      <dgm:t>
        <a:bodyPr/>
        <a:lstStyle/>
        <a:p>
          <a:endParaRPr lang="en-US"/>
        </a:p>
      </dgm:t>
    </dgm:pt>
    <dgm:pt modelId="{303F74E6-94A2-493B-8969-CD2B419204B1}" type="pres">
      <dgm:prSet presAssocID="{C8B5FA36-96AA-4FAE-80D1-2C32730808E6}" presName="Name0" presStyleCnt="0">
        <dgm:presLayoutVars>
          <dgm:dir/>
          <dgm:animLvl val="lvl"/>
          <dgm:resizeHandles val="exact"/>
        </dgm:presLayoutVars>
      </dgm:prSet>
      <dgm:spPr/>
    </dgm:pt>
    <dgm:pt modelId="{8D51E5CC-73DB-4432-93CB-96DD85BC62F5}" type="pres">
      <dgm:prSet presAssocID="{321BECF4-2B34-4374-9BCC-6F3CB5307459}" presName="linNode" presStyleCnt="0"/>
      <dgm:spPr/>
    </dgm:pt>
    <dgm:pt modelId="{F23BC2D1-2DA5-4695-BDAD-E633C2852A21}" type="pres">
      <dgm:prSet presAssocID="{321BECF4-2B34-4374-9BCC-6F3CB5307459}" presName="parentText" presStyleLbl="node1" presStyleIdx="0" presStyleCnt="3" custAng="0" custScaleX="84615">
        <dgm:presLayoutVars>
          <dgm:chMax val="1"/>
          <dgm:bulletEnabled val="1"/>
        </dgm:presLayoutVars>
      </dgm:prSet>
      <dgm:spPr/>
    </dgm:pt>
    <dgm:pt modelId="{04C06CF8-4327-4EA9-95BD-891FD1485CBB}" type="pres">
      <dgm:prSet presAssocID="{321BECF4-2B34-4374-9BCC-6F3CB5307459}" presName="descendantText" presStyleLbl="alignAccFollowNode1" presStyleIdx="0" presStyleCnt="3">
        <dgm:presLayoutVars>
          <dgm:bulletEnabled val="1"/>
        </dgm:presLayoutVars>
      </dgm:prSet>
      <dgm:spPr/>
    </dgm:pt>
    <dgm:pt modelId="{3A46551E-E330-445F-9463-1D14DB351DFD}" type="pres">
      <dgm:prSet presAssocID="{2CB12722-EC4F-40C6-877F-8C4C6C7F5029}" presName="sp" presStyleCnt="0"/>
      <dgm:spPr/>
    </dgm:pt>
    <dgm:pt modelId="{8D191FE5-B515-4F09-8583-6E51DD23CF39}" type="pres">
      <dgm:prSet presAssocID="{D81A563D-8786-41B8-893B-24A0B35E1DCD}" presName="linNode" presStyleCnt="0"/>
      <dgm:spPr/>
    </dgm:pt>
    <dgm:pt modelId="{4807FB17-6110-4B98-9E24-6A5A7C41D2A5}" type="pres">
      <dgm:prSet presAssocID="{D81A563D-8786-41B8-893B-24A0B35E1DCD}" presName="parentText" presStyleLbl="node1" presStyleIdx="1" presStyleCnt="3" custScaleX="84615">
        <dgm:presLayoutVars>
          <dgm:chMax val="1"/>
          <dgm:bulletEnabled val="1"/>
        </dgm:presLayoutVars>
      </dgm:prSet>
      <dgm:spPr/>
    </dgm:pt>
    <dgm:pt modelId="{31B1FA34-4335-4846-8DBF-A878297B5A09}" type="pres">
      <dgm:prSet presAssocID="{D81A563D-8786-41B8-893B-24A0B35E1DCD}" presName="descendantText" presStyleLbl="alignAccFollowNode1" presStyleIdx="1" presStyleCnt="3">
        <dgm:presLayoutVars>
          <dgm:bulletEnabled val="1"/>
        </dgm:presLayoutVars>
      </dgm:prSet>
      <dgm:spPr/>
    </dgm:pt>
    <dgm:pt modelId="{8F3C0A72-683C-45CB-88A5-BF5CA6EC3031}" type="pres">
      <dgm:prSet presAssocID="{64AF2D96-951A-4A0D-8F6B-99B55CED0F2D}" presName="sp" presStyleCnt="0"/>
      <dgm:spPr/>
    </dgm:pt>
    <dgm:pt modelId="{8DC78F83-128E-4D1E-B259-1DF1D3A7F9CA}" type="pres">
      <dgm:prSet presAssocID="{A8853C91-726B-45AC-879C-68B5DCB89FEF}" presName="linNode" presStyleCnt="0"/>
      <dgm:spPr/>
    </dgm:pt>
    <dgm:pt modelId="{97BC554B-4193-4850-8A1E-BE8271A69C5B}" type="pres">
      <dgm:prSet presAssocID="{A8853C91-726B-45AC-879C-68B5DCB89FEF}" presName="parentText" presStyleLbl="node1" presStyleIdx="2" presStyleCnt="3" custScaleX="84615">
        <dgm:presLayoutVars>
          <dgm:chMax val="1"/>
          <dgm:bulletEnabled val="1"/>
        </dgm:presLayoutVars>
      </dgm:prSet>
      <dgm:spPr/>
    </dgm:pt>
    <dgm:pt modelId="{93ABEFE2-44FD-4DC1-8473-DEA7221A8606}" type="pres">
      <dgm:prSet presAssocID="{A8853C91-726B-45AC-879C-68B5DCB89FEF}" presName="descendantText" presStyleLbl="alignAccFollowNode1" presStyleIdx="2" presStyleCnt="3">
        <dgm:presLayoutVars>
          <dgm:bulletEnabled val="1"/>
        </dgm:presLayoutVars>
      </dgm:prSet>
      <dgm:spPr/>
    </dgm:pt>
  </dgm:ptLst>
  <dgm:cxnLst>
    <dgm:cxn modelId="{B96FAB0A-91ED-47B7-AD0B-776B16500806}" type="presOf" srcId="{66A22118-04E1-4D74-B97E-1D28207F90ED}" destId="{04C06CF8-4327-4EA9-95BD-891FD1485CBB}" srcOrd="0" destOrd="0" presId="urn:microsoft.com/office/officeart/2005/8/layout/vList5"/>
    <dgm:cxn modelId="{EB824829-E3F9-411D-AA84-27ACECFBF067}" srcId="{321BECF4-2B34-4374-9BCC-6F3CB5307459}" destId="{66A22118-04E1-4D74-B97E-1D28207F90ED}" srcOrd="0" destOrd="0" parTransId="{4D2D9FF9-40A7-4401-A87F-22ECF7D05B35}" sibTransId="{E52BF42F-C41D-45A4-B5FE-E2D08FEDBDD6}"/>
    <dgm:cxn modelId="{D32A9D37-E07C-41BF-AE27-33C11E7D30CE}" type="presOf" srcId="{D81A563D-8786-41B8-893B-24A0B35E1DCD}" destId="{4807FB17-6110-4B98-9E24-6A5A7C41D2A5}" srcOrd="0" destOrd="0" presId="urn:microsoft.com/office/officeart/2005/8/layout/vList5"/>
    <dgm:cxn modelId="{7CF3B53B-CE68-4385-ACFC-85A2B2FC8A76}" srcId="{D81A563D-8786-41B8-893B-24A0B35E1DCD}" destId="{C207BD12-4D90-4F38-AB22-6CD0D187DD98}" srcOrd="0" destOrd="0" parTransId="{BBBAD242-8E6F-4E57-9E45-2C358CA04642}" sibTransId="{8D9DF34C-C340-492C-835B-40A7FCD8E931}"/>
    <dgm:cxn modelId="{E4556046-8EFE-4E6E-BB67-2A3249510C7F}" srcId="{C8B5FA36-96AA-4FAE-80D1-2C32730808E6}" destId="{D81A563D-8786-41B8-893B-24A0B35E1DCD}" srcOrd="1" destOrd="0" parTransId="{7FBE0F2D-9A3D-40FB-AE41-3903730A35E5}" sibTransId="{64AF2D96-951A-4A0D-8F6B-99B55CED0F2D}"/>
    <dgm:cxn modelId="{327D4570-6C5A-4A79-9A0B-A524129861AA}" srcId="{C8B5FA36-96AA-4FAE-80D1-2C32730808E6}" destId="{A8853C91-726B-45AC-879C-68B5DCB89FEF}" srcOrd="2" destOrd="0" parTransId="{AA096119-796E-4D86-9303-CAD9B6FD7F95}" sibTransId="{3368AFD5-20D3-402F-BDFF-147D6A3F167B}"/>
    <dgm:cxn modelId="{1FF1F955-E663-4A7B-877D-CF801CBFC860}" type="presOf" srcId="{321BECF4-2B34-4374-9BCC-6F3CB5307459}" destId="{F23BC2D1-2DA5-4695-BDAD-E633C2852A21}" srcOrd="0" destOrd="0" presId="urn:microsoft.com/office/officeart/2005/8/layout/vList5"/>
    <dgm:cxn modelId="{802CE580-F434-492E-80EE-82B51E53AD22}" type="presOf" srcId="{C8B5FA36-96AA-4FAE-80D1-2C32730808E6}" destId="{303F74E6-94A2-493B-8969-CD2B419204B1}" srcOrd="0" destOrd="0" presId="urn:microsoft.com/office/officeart/2005/8/layout/vList5"/>
    <dgm:cxn modelId="{33D94183-E61F-47E2-9999-C6E2B7E982A1}" srcId="{A8853C91-726B-45AC-879C-68B5DCB89FEF}" destId="{7367883C-C548-40B0-BE99-733DE908D0AA}" srcOrd="0" destOrd="0" parTransId="{34D8EC9E-49C3-48EC-A81D-116458369CF0}" sibTransId="{CDCA8834-1B74-4821-BC9D-4BC350AAE16C}"/>
    <dgm:cxn modelId="{9AE46587-4DAF-424D-B20C-6ABC324B648B}" type="presOf" srcId="{5B96B802-41A4-420D-9B82-D8211931A334}" destId="{31B1FA34-4335-4846-8DBF-A878297B5A09}" srcOrd="0" destOrd="1" presId="urn:microsoft.com/office/officeart/2005/8/layout/vList5"/>
    <dgm:cxn modelId="{B2D4AA8D-C62B-4740-8824-A0DBD9709D66}" type="presOf" srcId="{A8853C91-726B-45AC-879C-68B5DCB89FEF}" destId="{97BC554B-4193-4850-8A1E-BE8271A69C5B}" srcOrd="0" destOrd="0" presId="urn:microsoft.com/office/officeart/2005/8/layout/vList5"/>
    <dgm:cxn modelId="{18650AAD-DF1C-4CEF-8F77-7640A0FD9925}" type="presOf" srcId="{C207BD12-4D90-4F38-AB22-6CD0D187DD98}" destId="{31B1FA34-4335-4846-8DBF-A878297B5A09}" srcOrd="0" destOrd="0" presId="urn:microsoft.com/office/officeart/2005/8/layout/vList5"/>
    <dgm:cxn modelId="{C3B346B2-C325-4642-A941-830E786CF1FF}" srcId="{C8B5FA36-96AA-4FAE-80D1-2C32730808E6}" destId="{321BECF4-2B34-4374-9BCC-6F3CB5307459}" srcOrd="0" destOrd="0" parTransId="{E6D86C3B-70D0-4A2F-953C-DA3EB1FB413C}" sibTransId="{2CB12722-EC4F-40C6-877F-8C4C6C7F5029}"/>
    <dgm:cxn modelId="{CFBA18B7-02E9-4D77-BEE2-89820F3E7425}" type="presOf" srcId="{713C81B7-8AF6-4EE0-8CCC-ED6689A44CBA}" destId="{04C06CF8-4327-4EA9-95BD-891FD1485CBB}" srcOrd="0" destOrd="1" presId="urn:microsoft.com/office/officeart/2005/8/layout/vList5"/>
    <dgm:cxn modelId="{248094C8-9586-49D6-B36E-EC1895CF9ABA}" srcId="{321BECF4-2B34-4374-9BCC-6F3CB5307459}" destId="{713C81B7-8AF6-4EE0-8CCC-ED6689A44CBA}" srcOrd="1" destOrd="0" parTransId="{F31B3BC4-D84D-4284-8908-472298DEF1DD}" sibTransId="{5A6D6EA3-89E5-4D26-BE6E-35655F557583}"/>
    <dgm:cxn modelId="{0A269ADE-8197-4C58-A689-1BA99E7ED3DE}" type="presOf" srcId="{7367883C-C548-40B0-BE99-733DE908D0AA}" destId="{93ABEFE2-44FD-4DC1-8473-DEA7221A8606}" srcOrd="0" destOrd="0" presId="urn:microsoft.com/office/officeart/2005/8/layout/vList5"/>
    <dgm:cxn modelId="{74F549E3-6EE3-46BC-A6BD-34C64BA94CF6}" srcId="{A8853C91-726B-45AC-879C-68B5DCB89FEF}" destId="{74D2131F-E77D-4F39-97FC-37E6C4C496C3}" srcOrd="1" destOrd="0" parTransId="{47BC3708-4E93-4367-B18F-29C53BD5122B}" sibTransId="{A6D4A6E6-4631-4D50-9FEC-AA770D5CD110}"/>
    <dgm:cxn modelId="{8A94D8E3-088A-4E5D-92A8-3B7743CB97B9}" type="presOf" srcId="{74D2131F-E77D-4F39-97FC-37E6C4C496C3}" destId="{93ABEFE2-44FD-4DC1-8473-DEA7221A8606}" srcOrd="0" destOrd="1" presId="urn:microsoft.com/office/officeart/2005/8/layout/vList5"/>
    <dgm:cxn modelId="{89BE38E9-1FE9-414B-9561-F5B252649012}" srcId="{D81A563D-8786-41B8-893B-24A0B35E1DCD}" destId="{5B96B802-41A4-420D-9B82-D8211931A334}" srcOrd="1" destOrd="0" parTransId="{A2EA34FB-BB05-43F8-91EF-424844BBE2C0}" sibTransId="{D18785D1-2F87-436A-AFD7-7A601EBF6AFC}"/>
    <dgm:cxn modelId="{822776DE-FEB5-46D8-9456-A686698ADF44}" type="presParOf" srcId="{303F74E6-94A2-493B-8969-CD2B419204B1}" destId="{8D51E5CC-73DB-4432-93CB-96DD85BC62F5}" srcOrd="0" destOrd="0" presId="urn:microsoft.com/office/officeart/2005/8/layout/vList5"/>
    <dgm:cxn modelId="{99D75277-F995-4111-AF8D-348DE7999249}" type="presParOf" srcId="{8D51E5CC-73DB-4432-93CB-96DD85BC62F5}" destId="{F23BC2D1-2DA5-4695-BDAD-E633C2852A21}" srcOrd="0" destOrd="0" presId="urn:microsoft.com/office/officeart/2005/8/layout/vList5"/>
    <dgm:cxn modelId="{A922770F-7519-4F7C-BC48-82EBD172D3B2}" type="presParOf" srcId="{8D51E5CC-73DB-4432-93CB-96DD85BC62F5}" destId="{04C06CF8-4327-4EA9-95BD-891FD1485CBB}" srcOrd="1" destOrd="0" presId="urn:microsoft.com/office/officeart/2005/8/layout/vList5"/>
    <dgm:cxn modelId="{B0498C93-D6E8-42DE-BF69-417A57986C5E}" type="presParOf" srcId="{303F74E6-94A2-493B-8969-CD2B419204B1}" destId="{3A46551E-E330-445F-9463-1D14DB351DFD}" srcOrd="1" destOrd="0" presId="urn:microsoft.com/office/officeart/2005/8/layout/vList5"/>
    <dgm:cxn modelId="{AD35883E-65BA-438B-94F6-8D3D6B6E8FC8}" type="presParOf" srcId="{303F74E6-94A2-493B-8969-CD2B419204B1}" destId="{8D191FE5-B515-4F09-8583-6E51DD23CF39}" srcOrd="2" destOrd="0" presId="urn:microsoft.com/office/officeart/2005/8/layout/vList5"/>
    <dgm:cxn modelId="{7A716533-72AF-4A3A-BE2F-A5FC3793AB3A}" type="presParOf" srcId="{8D191FE5-B515-4F09-8583-6E51DD23CF39}" destId="{4807FB17-6110-4B98-9E24-6A5A7C41D2A5}" srcOrd="0" destOrd="0" presId="urn:microsoft.com/office/officeart/2005/8/layout/vList5"/>
    <dgm:cxn modelId="{68070CD2-F75E-4A69-B955-01E908F31BB8}" type="presParOf" srcId="{8D191FE5-B515-4F09-8583-6E51DD23CF39}" destId="{31B1FA34-4335-4846-8DBF-A878297B5A09}" srcOrd="1" destOrd="0" presId="urn:microsoft.com/office/officeart/2005/8/layout/vList5"/>
    <dgm:cxn modelId="{892D2942-F371-458A-8E0D-3C6869D460C7}" type="presParOf" srcId="{303F74E6-94A2-493B-8969-CD2B419204B1}" destId="{8F3C0A72-683C-45CB-88A5-BF5CA6EC3031}" srcOrd="3" destOrd="0" presId="urn:microsoft.com/office/officeart/2005/8/layout/vList5"/>
    <dgm:cxn modelId="{CC073CD2-29BC-4511-8579-6B576A813667}" type="presParOf" srcId="{303F74E6-94A2-493B-8969-CD2B419204B1}" destId="{8DC78F83-128E-4D1E-B259-1DF1D3A7F9CA}" srcOrd="4" destOrd="0" presId="urn:microsoft.com/office/officeart/2005/8/layout/vList5"/>
    <dgm:cxn modelId="{5A18F94F-9193-4176-879C-6BA53DBFE6ED}" type="presParOf" srcId="{8DC78F83-128E-4D1E-B259-1DF1D3A7F9CA}" destId="{97BC554B-4193-4850-8A1E-BE8271A69C5B}" srcOrd="0" destOrd="0" presId="urn:microsoft.com/office/officeart/2005/8/layout/vList5"/>
    <dgm:cxn modelId="{970D0833-670E-402F-B339-081489F06EE2}" type="presParOf" srcId="{8DC78F83-128E-4D1E-B259-1DF1D3A7F9CA}" destId="{93ABEFE2-44FD-4DC1-8473-DEA7221A86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092C3-FD0C-44F7-AC3A-337E127884F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505869F-E867-4857-AE97-DC7D8F5EAD8F}">
      <dgm:prSet phldrT="[Text]"/>
      <dgm:spPr/>
      <dgm:t>
        <a:bodyPr/>
        <a:lstStyle/>
        <a:p>
          <a:r>
            <a:rPr lang="en-US">
              <a:latin typeface="Cambria" panose="02040503050406030204" pitchFamily="18" charset="0"/>
              <a:ea typeface="Cambria" panose="02040503050406030204" pitchFamily="18" charset="0"/>
            </a:rPr>
            <a:t>Mặt hàng</a:t>
          </a:r>
        </a:p>
      </dgm:t>
    </dgm:pt>
    <dgm:pt modelId="{968BC03E-93D1-4BA7-9A16-27F6ECA31FC4}" type="parTrans" cxnId="{4BBD2E67-5DB1-4D67-A629-BC3B2EFE0F40}">
      <dgm:prSet/>
      <dgm:spPr/>
      <dgm:t>
        <a:bodyPr/>
        <a:lstStyle/>
        <a:p>
          <a:endParaRPr lang="en-US"/>
        </a:p>
      </dgm:t>
    </dgm:pt>
    <dgm:pt modelId="{C7A7E071-EB01-4824-884A-C41684A2C358}" type="sibTrans" cxnId="{4BBD2E67-5DB1-4D67-A629-BC3B2EFE0F40}">
      <dgm:prSet/>
      <dgm:spPr/>
      <dgm:t>
        <a:bodyPr/>
        <a:lstStyle/>
        <a:p>
          <a:endParaRPr lang="en-US"/>
        </a:p>
      </dgm:t>
    </dgm:pt>
    <dgm:pt modelId="{89CEB061-30BC-4A63-9628-DF7A85A6AEDD}">
      <dgm:prSet phldrT="[Text]"/>
      <dgm:spPr/>
      <dgm:t>
        <a:bodyPr/>
        <a:lstStyle/>
        <a:p>
          <a:r>
            <a:rPr lang="en-US">
              <a:latin typeface="Cambria" panose="02040503050406030204" pitchFamily="18" charset="0"/>
              <a:ea typeface="Cambria" panose="02040503050406030204" pitchFamily="18" charset="0"/>
            </a:rPr>
            <a:t>Thuộc tính: Mã hàng, Tên hàng, Đơn vị tính, Giá.</a:t>
          </a:r>
        </a:p>
      </dgm:t>
    </dgm:pt>
    <dgm:pt modelId="{AF29D15C-2DA8-4D14-BF05-E18D2E7B4336}" type="parTrans" cxnId="{D8D7E2D2-6F94-435B-B867-EA843B0707C8}">
      <dgm:prSet/>
      <dgm:spPr/>
      <dgm:t>
        <a:bodyPr/>
        <a:lstStyle/>
        <a:p>
          <a:endParaRPr lang="en-US"/>
        </a:p>
      </dgm:t>
    </dgm:pt>
    <dgm:pt modelId="{93CFE372-50EE-472E-B2DD-E4250B1CA5AD}" type="sibTrans" cxnId="{D8D7E2D2-6F94-435B-B867-EA843B0707C8}">
      <dgm:prSet/>
      <dgm:spPr/>
      <dgm:t>
        <a:bodyPr/>
        <a:lstStyle/>
        <a:p>
          <a:endParaRPr lang="en-US"/>
        </a:p>
      </dgm:t>
    </dgm:pt>
    <dgm:pt modelId="{992594A3-BCCA-474F-9345-BADA6AB748A6}">
      <dgm:prSet phldrT="[Text]"/>
      <dgm:spPr/>
      <dgm:t>
        <a:bodyPr/>
        <a:lstStyle/>
        <a:p>
          <a:r>
            <a:rPr lang="en-US">
              <a:latin typeface="Cambria" panose="02040503050406030204" pitchFamily="18" charset="0"/>
              <a:ea typeface="Cambria" panose="02040503050406030204" pitchFamily="18" charset="0"/>
            </a:rPr>
            <a:t>Mỗi mặt hàng có 1 mã hàng riêng biệt.</a:t>
          </a:r>
        </a:p>
      </dgm:t>
    </dgm:pt>
    <dgm:pt modelId="{C302F91B-B6A6-4294-A22F-2F32AA468FEE}" type="parTrans" cxnId="{2982D9D1-6660-452F-93D2-7705ACB84431}">
      <dgm:prSet/>
      <dgm:spPr/>
      <dgm:t>
        <a:bodyPr/>
        <a:lstStyle/>
        <a:p>
          <a:endParaRPr lang="en-US"/>
        </a:p>
      </dgm:t>
    </dgm:pt>
    <dgm:pt modelId="{FDD1B0F6-3CCD-4F47-B65F-C434B2104A14}" type="sibTrans" cxnId="{2982D9D1-6660-452F-93D2-7705ACB84431}">
      <dgm:prSet/>
      <dgm:spPr/>
      <dgm:t>
        <a:bodyPr/>
        <a:lstStyle/>
        <a:p>
          <a:endParaRPr lang="en-US"/>
        </a:p>
      </dgm:t>
    </dgm:pt>
    <dgm:pt modelId="{05F96A38-C59C-4F23-A06D-51B9DE3302C7}">
      <dgm:prSet phldrT="[Text]"/>
      <dgm:spPr/>
      <dgm:t>
        <a:bodyPr/>
        <a:lstStyle/>
        <a:p>
          <a:r>
            <a:rPr lang="en-US">
              <a:latin typeface="Cambria" panose="02040503050406030204" pitchFamily="18" charset="0"/>
              <a:ea typeface="Cambria" panose="02040503050406030204" pitchFamily="18" charset="0"/>
            </a:rPr>
            <a:t>Hoá đơn</a:t>
          </a:r>
        </a:p>
      </dgm:t>
    </dgm:pt>
    <dgm:pt modelId="{0DD15819-D75B-4327-8596-362199DD12BC}" type="parTrans" cxnId="{27110257-4C37-4816-8036-579364A327C0}">
      <dgm:prSet/>
      <dgm:spPr/>
      <dgm:t>
        <a:bodyPr/>
        <a:lstStyle/>
        <a:p>
          <a:endParaRPr lang="en-US"/>
        </a:p>
      </dgm:t>
    </dgm:pt>
    <dgm:pt modelId="{C5362345-BB59-47A0-B752-8074EF88205E}" type="sibTrans" cxnId="{27110257-4C37-4816-8036-579364A327C0}">
      <dgm:prSet/>
      <dgm:spPr/>
      <dgm:t>
        <a:bodyPr/>
        <a:lstStyle/>
        <a:p>
          <a:endParaRPr lang="en-US"/>
        </a:p>
      </dgm:t>
    </dgm:pt>
    <dgm:pt modelId="{1DDED370-3AB3-4799-849D-75B0874EED39}">
      <dgm:prSet phldrT="[Text]"/>
      <dgm:spPr/>
      <dgm:t>
        <a:bodyPr/>
        <a:lstStyle/>
        <a:p>
          <a:r>
            <a:rPr lang="en-US">
              <a:latin typeface="Cambria" panose="02040503050406030204" pitchFamily="18" charset="0"/>
              <a:ea typeface="Cambria" panose="02040503050406030204" pitchFamily="18" charset="0"/>
            </a:rPr>
            <a:t>Thuộc tính: Mã hoá đơn, Mã khách, Mã cửa hàng, Ngày lập.</a:t>
          </a:r>
        </a:p>
      </dgm:t>
    </dgm:pt>
    <dgm:pt modelId="{A46A7D28-935B-4918-B301-79000C6311F6}" type="parTrans" cxnId="{9E0BC9C6-F125-453B-8121-E32BCA79944E}">
      <dgm:prSet/>
      <dgm:spPr/>
      <dgm:t>
        <a:bodyPr/>
        <a:lstStyle/>
        <a:p>
          <a:endParaRPr lang="en-US"/>
        </a:p>
      </dgm:t>
    </dgm:pt>
    <dgm:pt modelId="{A9E67177-83E6-4D05-8E18-BBC6DE45575E}" type="sibTrans" cxnId="{9E0BC9C6-F125-453B-8121-E32BCA79944E}">
      <dgm:prSet/>
      <dgm:spPr/>
      <dgm:t>
        <a:bodyPr/>
        <a:lstStyle/>
        <a:p>
          <a:endParaRPr lang="en-US"/>
        </a:p>
      </dgm:t>
    </dgm:pt>
    <dgm:pt modelId="{F5422C9F-1C4D-4632-B93D-C5AC74A290EC}">
      <dgm:prSet phldrT="[Text]"/>
      <dgm:spPr/>
      <dgm:t>
        <a:bodyPr/>
        <a:lstStyle/>
        <a:p>
          <a:r>
            <a:rPr lang="en-US">
              <a:latin typeface="Cambria" panose="02040503050406030204" pitchFamily="18" charset="0"/>
              <a:ea typeface="Cambria" panose="02040503050406030204" pitchFamily="18" charset="0"/>
            </a:rPr>
            <a:t>Mỗi hoá đơn có 1 mã hoá đơn riêng biệt.</a:t>
          </a:r>
        </a:p>
      </dgm:t>
    </dgm:pt>
    <dgm:pt modelId="{287F74EE-60AB-4657-B26C-A405D4D5653B}" type="parTrans" cxnId="{0E08511A-963D-459A-AD16-66AD99DA9E0D}">
      <dgm:prSet/>
      <dgm:spPr/>
      <dgm:t>
        <a:bodyPr/>
        <a:lstStyle/>
        <a:p>
          <a:endParaRPr lang="en-US"/>
        </a:p>
      </dgm:t>
    </dgm:pt>
    <dgm:pt modelId="{316451AA-8FB9-489B-A9DD-F8F04C66647B}" type="sibTrans" cxnId="{0E08511A-963D-459A-AD16-66AD99DA9E0D}">
      <dgm:prSet/>
      <dgm:spPr/>
      <dgm:t>
        <a:bodyPr/>
        <a:lstStyle/>
        <a:p>
          <a:endParaRPr lang="en-US"/>
        </a:p>
      </dgm:t>
    </dgm:pt>
    <dgm:pt modelId="{794C02B5-8AEC-4452-AFD0-CE0830C5292F}">
      <dgm:prSet phldrT="[Text]"/>
      <dgm:spPr/>
      <dgm:t>
        <a:bodyPr/>
        <a:lstStyle/>
        <a:p>
          <a:r>
            <a:rPr lang="en-US">
              <a:latin typeface="Cambria" panose="02040503050406030204" pitchFamily="18" charset="0"/>
              <a:ea typeface="Cambria" panose="02040503050406030204" pitchFamily="18" charset="0"/>
            </a:rPr>
            <a:t>Chi tiết hoá đơn</a:t>
          </a:r>
        </a:p>
      </dgm:t>
    </dgm:pt>
    <dgm:pt modelId="{95226F14-4E00-404A-9DA6-FB9FA547AD2B}" type="parTrans" cxnId="{5E653271-BB30-4921-9E6D-12825A515448}">
      <dgm:prSet/>
      <dgm:spPr/>
      <dgm:t>
        <a:bodyPr/>
        <a:lstStyle/>
        <a:p>
          <a:endParaRPr lang="en-US"/>
        </a:p>
      </dgm:t>
    </dgm:pt>
    <dgm:pt modelId="{A3FE21D2-9463-41A2-93BE-C8588FC0AC14}" type="sibTrans" cxnId="{5E653271-BB30-4921-9E6D-12825A515448}">
      <dgm:prSet/>
      <dgm:spPr/>
      <dgm:t>
        <a:bodyPr/>
        <a:lstStyle/>
        <a:p>
          <a:endParaRPr lang="en-US"/>
        </a:p>
      </dgm:t>
    </dgm:pt>
    <dgm:pt modelId="{D6A84D81-858E-4C4A-84E1-D124106CB6EE}">
      <dgm:prSet phldrT="[Text]"/>
      <dgm:spPr/>
      <dgm:t>
        <a:bodyPr/>
        <a:lstStyle/>
        <a:p>
          <a:r>
            <a:rPr lang="en-US">
              <a:latin typeface="Cambria" panose="02040503050406030204" pitchFamily="18" charset="0"/>
              <a:ea typeface="Cambria" panose="02040503050406030204" pitchFamily="18" charset="0"/>
            </a:rPr>
            <a:t>Thuộc tính: Mã hoá đơn, Mã hàng, Số lượng.</a:t>
          </a:r>
        </a:p>
      </dgm:t>
    </dgm:pt>
    <dgm:pt modelId="{6F32F4A0-6D59-48C9-BB7F-01F706D22CAD}" type="parTrans" cxnId="{5245158B-67BE-4688-8066-BFB21D3B4085}">
      <dgm:prSet/>
      <dgm:spPr/>
      <dgm:t>
        <a:bodyPr/>
        <a:lstStyle/>
        <a:p>
          <a:endParaRPr lang="en-US"/>
        </a:p>
      </dgm:t>
    </dgm:pt>
    <dgm:pt modelId="{9C9F9BC4-CFB8-4867-AEB3-371E2FE22509}" type="sibTrans" cxnId="{5245158B-67BE-4688-8066-BFB21D3B4085}">
      <dgm:prSet/>
      <dgm:spPr/>
      <dgm:t>
        <a:bodyPr/>
        <a:lstStyle/>
        <a:p>
          <a:endParaRPr lang="en-US"/>
        </a:p>
      </dgm:t>
    </dgm:pt>
    <dgm:pt modelId="{BEFDD9DB-BD89-4D26-8263-8A0E387719FF}">
      <dgm:prSet phldrT="[Text]"/>
      <dgm:spPr/>
      <dgm:t>
        <a:bodyPr/>
        <a:lstStyle/>
        <a:p>
          <a:r>
            <a:rPr lang="en-US">
              <a:latin typeface="Cambria" panose="02040503050406030204" pitchFamily="18" charset="0"/>
              <a:ea typeface="Cambria" panose="02040503050406030204" pitchFamily="18" charset="0"/>
            </a:rPr>
            <a:t>Mỗi chi tiết hoá đơn có cặp mã hoá đơn, mã hàng riêng biệt.</a:t>
          </a:r>
        </a:p>
      </dgm:t>
    </dgm:pt>
    <dgm:pt modelId="{3190B727-0D19-4834-851E-C44EC6774257}" type="parTrans" cxnId="{95151CD2-3662-4FAB-B51E-86DAF2D6C7F8}">
      <dgm:prSet/>
      <dgm:spPr/>
      <dgm:t>
        <a:bodyPr/>
        <a:lstStyle/>
        <a:p>
          <a:endParaRPr lang="en-US"/>
        </a:p>
      </dgm:t>
    </dgm:pt>
    <dgm:pt modelId="{292546EC-0F89-4286-87F9-35CB800C3D7F}" type="sibTrans" cxnId="{95151CD2-3662-4FAB-B51E-86DAF2D6C7F8}">
      <dgm:prSet/>
      <dgm:spPr/>
      <dgm:t>
        <a:bodyPr/>
        <a:lstStyle/>
        <a:p>
          <a:endParaRPr lang="en-US"/>
        </a:p>
      </dgm:t>
    </dgm:pt>
    <dgm:pt modelId="{1C48A591-2E14-4C10-B5F5-DB23A0053118}" type="pres">
      <dgm:prSet presAssocID="{C02092C3-FD0C-44F7-AC3A-337E127884F7}" presName="Name0" presStyleCnt="0">
        <dgm:presLayoutVars>
          <dgm:dir/>
          <dgm:animLvl val="lvl"/>
          <dgm:resizeHandles val="exact"/>
        </dgm:presLayoutVars>
      </dgm:prSet>
      <dgm:spPr/>
    </dgm:pt>
    <dgm:pt modelId="{8345BAAF-2BEE-412C-A9AB-853FA5A83D6E}" type="pres">
      <dgm:prSet presAssocID="{1505869F-E867-4857-AE97-DC7D8F5EAD8F}" presName="linNode" presStyleCnt="0"/>
      <dgm:spPr/>
    </dgm:pt>
    <dgm:pt modelId="{2C963F4A-823C-4948-BBD9-A11C4DB25A5C}" type="pres">
      <dgm:prSet presAssocID="{1505869F-E867-4857-AE97-DC7D8F5EAD8F}" presName="parentText" presStyleLbl="node1" presStyleIdx="0" presStyleCnt="3" custScaleX="84615">
        <dgm:presLayoutVars>
          <dgm:chMax val="1"/>
          <dgm:bulletEnabled val="1"/>
        </dgm:presLayoutVars>
      </dgm:prSet>
      <dgm:spPr/>
    </dgm:pt>
    <dgm:pt modelId="{CB3AD160-3732-462F-B662-586320950286}" type="pres">
      <dgm:prSet presAssocID="{1505869F-E867-4857-AE97-DC7D8F5EAD8F}" presName="descendantText" presStyleLbl="alignAccFollowNode1" presStyleIdx="0" presStyleCnt="3">
        <dgm:presLayoutVars>
          <dgm:bulletEnabled val="1"/>
        </dgm:presLayoutVars>
      </dgm:prSet>
      <dgm:spPr/>
    </dgm:pt>
    <dgm:pt modelId="{D4D0FD6A-6288-435A-9E14-A50D04D0EDA3}" type="pres">
      <dgm:prSet presAssocID="{C7A7E071-EB01-4824-884A-C41684A2C358}" presName="sp" presStyleCnt="0"/>
      <dgm:spPr/>
    </dgm:pt>
    <dgm:pt modelId="{AD7CF9BC-9223-47E4-BD88-3607CE0845DF}" type="pres">
      <dgm:prSet presAssocID="{05F96A38-C59C-4F23-A06D-51B9DE3302C7}" presName="linNode" presStyleCnt="0"/>
      <dgm:spPr/>
    </dgm:pt>
    <dgm:pt modelId="{8CE763C8-FC26-42B3-A8EE-FC1A2DE2760A}" type="pres">
      <dgm:prSet presAssocID="{05F96A38-C59C-4F23-A06D-51B9DE3302C7}" presName="parentText" presStyleLbl="node1" presStyleIdx="1" presStyleCnt="3" custScaleX="84615">
        <dgm:presLayoutVars>
          <dgm:chMax val="1"/>
          <dgm:bulletEnabled val="1"/>
        </dgm:presLayoutVars>
      </dgm:prSet>
      <dgm:spPr/>
    </dgm:pt>
    <dgm:pt modelId="{A21AFAE1-E78A-494D-943A-0CE36CA81803}" type="pres">
      <dgm:prSet presAssocID="{05F96A38-C59C-4F23-A06D-51B9DE3302C7}" presName="descendantText" presStyleLbl="alignAccFollowNode1" presStyleIdx="1" presStyleCnt="3">
        <dgm:presLayoutVars>
          <dgm:bulletEnabled val="1"/>
        </dgm:presLayoutVars>
      </dgm:prSet>
      <dgm:spPr/>
    </dgm:pt>
    <dgm:pt modelId="{FE3EC9D7-5591-4952-857A-6EAFEC9D2987}" type="pres">
      <dgm:prSet presAssocID="{C5362345-BB59-47A0-B752-8074EF88205E}" presName="sp" presStyleCnt="0"/>
      <dgm:spPr/>
    </dgm:pt>
    <dgm:pt modelId="{957933B5-750A-4C6A-9AC9-842397E805FE}" type="pres">
      <dgm:prSet presAssocID="{794C02B5-8AEC-4452-AFD0-CE0830C5292F}" presName="linNode" presStyleCnt="0"/>
      <dgm:spPr/>
    </dgm:pt>
    <dgm:pt modelId="{269150F9-8E89-4C2A-AD4A-2E11A51121ED}" type="pres">
      <dgm:prSet presAssocID="{794C02B5-8AEC-4452-AFD0-CE0830C5292F}" presName="parentText" presStyleLbl="node1" presStyleIdx="2" presStyleCnt="3" custScaleX="84615">
        <dgm:presLayoutVars>
          <dgm:chMax val="1"/>
          <dgm:bulletEnabled val="1"/>
        </dgm:presLayoutVars>
      </dgm:prSet>
      <dgm:spPr/>
    </dgm:pt>
    <dgm:pt modelId="{20DC6812-2ED1-4494-9C6A-F7429B21B879}" type="pres">
      <dgm:prSet presAssocID="{794C02B5-8AEC-4452-AFD0-CE0830C5292F}" presName="descendantText" presStyleLbl="alignAccFollowNode1" presStyleIdx="2" presStyleCnt="3">
        <dgm:presLayoutVars>
          <dgm:bulletEnabled val="1"/>
        </dgm:presLayoutVars>
      </dgm:prSet>
      <dgm:spPr/>
    </dgm:pt>
  </dgm:ptLst>
  <dgm:cxnLst>
    <dgm:cxn modelId="{A4865F0F-61D7-45C8-95EF-FE7A6F1547F3}" type="presOf" srcId="{D6A84D81-858E-4C4A-84E1-D124106CB6EE}" destId="{20DC6812-2ED1-4494-9C6A-F7429B21B879}" srcOrd="0" destOrd="0" presId="urn:microsoft.com/office/officeart/2005/8/layout/vList5"/>
    <dgm:cxn modelId="{00586E18-EA1A-4816-ADAC-8A7A6DB90357}" type="presOf" srcId="{BEFDD9DB-BD89-4D26-8263-8A0E387719FF}" destId="{20DC6812-2ED1-4494-9C6A-F7429B21B879}" srcOrd="0" destOrd="1" presId="urn:microsoft.com/office/officeart/2005/8/layout/vList5"/>
    <dgm:cxn modelId="{0E08511A-963D-459A-AD16-66AD99DA9E0D}" srcId="{05F96A38-C59C-4F23-A06D-51B9DE3302C7}" destId="{F5422C9F-1C4D-4632-B93D-C5AC74A290EC}" srcOrd="1" destOrd="0" parTransId="{287F74EE-60AB-4657-B26C-A405D4D5653B}" sibTransId="{316451AA-8FB9-489B-A9DD-F8F04C66647B}"/>
    <dgm:cxn modelId="{5E94B022-460B-48BB-8590-E6E4130E5694}" type="presOf" srcId="{992594A3-BCCA-474F-9345-BADA6AB748A6}" destId="{CB3AD160-3732-462F-B662-586320950286}" srcOrd="0" destOrd="1" presId="urn:microsoft.com/office/officeart/2005/8/layout/vList5"/>
    <dgm:cxn modelId="{3157585F-ED00-4368-B76E-86C2FAE0E5FC}" type="presOf" srcId="{C02092C3-FD0C-44F7-AC3A-337E127884F7}" destId="{1C48A591-2E14-4C10-B5F5-DB23A0053118}" srcOrd="0" destOrd="0" presId="urn:microsoft.com/office/officeart/2005/8/layout/vList5"/>
    <dgm:cxn modelId="{4BBD2E67-5DB1-4D67-A629-BC3B2EFE0F40}" srcId="{C02092C3-FD0C-44F7-AC3A-337E127884F7}" destId="{1505869F-E867-4857-AE97-DC7D8F5EAD8F}" srcOrd="0" destOrd="0" parTransId="{968BC03E-93D1-4BA7-9A16-27F6ECA31FC4}" sibTransId="{C7A7E071-EB01-4824-884A-C41684A2C358}"/>
    <dgm:cxn modelId="{8DC69E49-0198-4C55-AD38-5B6BC1923F55}" type="presOf" srcId="{794C02B5-8AEC-4452-AFD0-CE0830C5292F}" destId="{269150F9-8E89-4C2A-AD4A-2E11A51121ED}" srcOrd="0" destOrd="0" presId="urn:microsoft.com/office/officeart/2005/8/layout/vList5"/>
    <dgm:cxn modelId="{5E653271-BB30-4921-9E6D-12825A515448}" srcId="{C02092C3-FD0C-44F7-AC3A-337E127884F7}" destId="{794C02B5-8AEC-4452-AFD0-CE0830C5292F}" srcOrd="2" destOrd="0" parTransId="{95226F14-4E00-404A-9DA6-FB9FA547AD2B}" sibTransId="{A3FE21D2-9463-41A2-93BE-C8588FC0AC14}"/>
    <dgm:cxn modelId="{2490A276-2D38-46C0-910A-87BAB0DC5E67}" type="presOf" srcId="{1505869F-E867-4857-AE97-DC7D8F5EAD8F}" destId="{2C963F4A-823C-4948-BBD9-A11C4DB25A5C}" srcOrd="0" destOrd="0" presId="urn:microsoft.com/office/officeart/2005/8/layout/vList5"/>
    <dgm:cxn modelId="{27110257-4C37-4816-8036-579364A327C0}" srcId="{C02092C3-FD0C-44F7-AC3A-337E127884F7}" destId="{05F96A38-C59C-4F23-A06D-51B9DE3302C7}" srcOrd="1" destOrd="0" parTransId="{0DD15819-D75B-4327-8596-362199DD12BC}" sibTransId="{C5362345-BB59-47A0-B752-8074EF88205E}"/>
    <dgm:cxn modelId="{AD22AB59-184D-499C-AE77-C88AE7B13C93}" type="presOf" srcId="{89CEB061-30BC-4A63-9628-DF7A85A6AEDD}" destId="{CB3AD160-3732-462F-B662-586320950286}" srcOrd="0" destOrd="0" presId="urn:microsoft.com/office/officeart/2005/8/layout/vList5"/>
    <dgm:cxn modelId="{1513F77C-AC86-46DB-8C95-D8CCD86CF908}" type="presOf" srcId="{1DDED370-3AB3-4799-849D-75B0874EED39}" destId="{A21AFAE1-E78A-494D-943A-0CE36CA81803}" srcOrd="0" destOrd="0" presId="urn:microsoft.com/office/officeart/2005/8/layout/vList5"/>
    <dgm:cxn modelId="{AD617188-547B-4A91-883E-9ACB13D12A12}" type="presOf" srcId="{F5422C9F-1C4D-4632-B93D-C5AC74A290EC}" destId="{A21AFAE1-E78A-494D-943A-0CE36CA81803}" srcOrd="0" destOrd="1" presId="urn:microsoft.com/office/officeart/2005/8/layout/vList5"/>
    <dgm:cxn modelId="{5245158B-67BE-4688-8066-BFB21D3B4085}" srcId="{794C02B5-8AEC-4452-AFD0-CE0830C5292F}" destId="{D6A84D81-858E-4C4A-84E1-D124106CB6EE}" srcOrd="0" destOrd="0" parTransId="{6F32F4A0-6D59-48C9-BB7F-01F706D22CAD}" sibTransId="{9C9F9BC4-CFB8-4867-AEB3-371E2FE22509}"/>
    <dgm:cxn modelId="{9E0BC9C6-F125-453B-8121-E32BCA79944E}" srcId="{05F96A38-C59C-4F23-A06D-51B9DE3302C7}" destId="{1DDED370-3AB3-4799-849D-75B0874EED39}" srcOrd="0" destOrd="0" parTransId="{A46A7D28-935B-4918-B301-79000C6311F6}" sibTransId="{A9E67177-83E6-4D05-8E18-BBC6DE45575E}"/>
    <dgm:cxn modelId="{2982D9D1-6660-452F-93D2-7705ACB84431}" srcId="{1505869F-E867-4857-AE97-DC7D8F5EAD8F}" destId="{992594A3-BCCA-474F-9345-BADA6AB748A6}" srcOrd="1" destOrd="0" parTransId="{C302F91B-B6A6-4294-A22F-2F32AA468FEE}" sibTransId="{FDD1B0F6-3CCD-4F47-B65F-C434B2104A14}"/>
    <dgm:cxn modelId="{95151CD2-3662-4FAB-B51E-86DAF2D6C7F8}" srcId="{794C02B5-8AEC-4452-AFD0-CE0830C5292F}" destId="{BEFDD9DB-BD89-4D26-8263-8A0E387719FF}" srcOrd="1" destOrd="0" parTransId="{3190B727-0D19-4834-851E-C44EC6774257}" sibTransId="{292546EC-0F89-4286-87F9-35CB800C3D7F}"/>
    <dgm:cxn modelId="{D8D7E2D2-6F94-435B-B867-EA843B0707C8}" srcId="{1505869F-E867-4857-AE97-DC7D8F5EAD8F}" destId="{89CEB061-30BC-4A63-9628-DF7A85A6AEDD}" srcOrd="0" destOrd="0" parTransId="{AF29D15C-2DA8-4D14-BF05-E18D2E7B4336}" sibTransId="{93CFE372-50EE-472E-B2DD-E4250B1CA5AD}"/>
    <dgm:cxn modelId="{B8FFBDDF-476B-4442-A555-221710FCF0E4}" type="presOf" srcId="{05F96A38-C59C-4F23-A06D-51B9DE3302C7}" destId="{8CE763C8-FC26-42B3-A8EE-FC1A2DE2760A}" srcOrd="0" destOrd="0" presId="urn:microsoft.com/office/officeart/2005/8/layout/vList5"/>
    <dgm:cxn modelId="{001CE7FF-4735-4244-9D71-AE268D31CE04}" type="presParOf" srcId="{1C48A591-2E14-4C10-B5F5-DB23A0053118}" destId="{8345BAAF-2BEE-412C-A9AB-853FA5A83D6E}" srcOrd="0" destOrd="0" presId="urn:microsoft.com/office/officeart/2005/8/layout/vList5"/>
    <dgm:cxn modelId="{5DB8D878-4618-4749-9A3C-58B674309E6B}" type="presParOf" srcId="{8345BAAF-2BEE-412C-A9AB-853FA5A83D6E}" destId="{2C963F4A-823C-4948-BBD9-A11C4DB25A5C}" srcOrd="0" destOrd="0" presId="urn:microsoft.com/office/officeart/2005/8/layout/vList5"/>
    <dgm:cxn modelId="{32AC856D-5B47-4663-B706-65F8A598369D}" type="presParOf" srcId="{8345BAAF-2BEE-412C-A9AB-853FA5A83D6E}" destId="{CB3AD160-3732-462F-B662-586320950286}" srcOrd="1" destOrd="0" presId="urn:microsoft.com/office/officeart/2005/8/layout/vList5"/>
    <dgm:cxn modelId="{6CAC4915-63D2-4C05-915E-DDEA3F255AE6}" type="presParOf" srcId="{1C48A591-2E14-4C10-B5F5-DB23A0053118}" destId="{D4D0FD6A-6288-435A-9E14-A50D04D0EDA3}" srcOrd="1" destOrd="0" presId="urn:microsoft.com/office/officeart/2005/8/layout/vList5"/>
    <dgm:cxn modelId="{B0508842-ADAF-4814-8E64-BA9DC9BCC8C4}" type="presParOf" srcId="{1C48A591-2E14-4C10-B5F5-DB23A0053118}" destId="{AD7CF9BC-9223-47E4-BD88-3607CE0845DF}" srcOrd="2" destOrd="0" presId="urn:microsoft.com/office/officeart/2005/8/layout/vList5"/>
    <dgm:cxn modelId="{CCD960CC-CCC1-48E6-87B1-E7CC4BEB00C8}" type="presParOf" srcId="{AD7CF9BC-9223-47E4-BD88-3607CE0845DF}" destId="{8CE763C8-FC26-42B3-A8EE-FC1A2DE2760A}" srcOrd="0" destOrd="0" presId="urn:microsoft.com/office/officeart/2005/8/layout/vList5"/>
    <dgm:cxn modelId="{6ED948AB-6F43-494E-AE9E-442271C469AF}" type="presParOf" srcId="{AD7CF9BC-9223-47E4-BD88-3607CE0845DF}" destId="{A21AFAE1-E78A-494D-943A-0CE36CA81803}" srcOrd="1" destOrd="0" presId="urn:microsoft.com/office/officeart/2005/8/layout/vList5"/>
    <dgm:cxn modelId="{FEF43F3C-7E7E-48B9-A234-DDCD8821F048}" type="presParOf" srcId="{1C48A591-2E14-4C10-B5F5-DB23A0053118}" destId="{FE3EC9D7-5591-4952-857A-6EAFEC9D2987}" srcOrd="3" destOrd="0" presId="urn:microsoft.com/office/officeart/2005/8/layout/vList5"/>
    <dgm:cxn modelId="{6192A533-61D9-4CAF-87BF-655736A8CD17}" type="presParOf" srcId="{1C48A591-2E14-4C10-B5F5-DB23A0053118}" destId="{957933B5-750A-4C6A-9AC9-842397E805FE}" srcOrd="4" destOrd="0" presId="urn:microsoft.com/office/officeart/2005/8/layout/vList5"/>
    <dgm:cxn modelId="{660708EA-6B82-410E-A813-F9A7A9487C64}" type="presParOf" srcId="{957933B5-750A-4C6A-9AC9-842397E805FE}" destId="{269150F9-8E89-4C2A-AD4A-2E11A51121ED}" srcOrd="0" destOrd="0" presId="urn:microsoft.com/office/officeart/2005/8/layout/vList5"/>
    <dgm:cxn modelId="{C2C9F6CE-F289-4E0C-9BAC-5231359EB7D3}" type="presParOf" srcId="{957933B5-750A-4C6A-9AC9-842397E805FE}" destId="{20DC6812-2ED1-4494-9C6A-F7429B21B87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06CF8-4327-4EA9-95BD-891FD1485CBB}">
      <dsp:nvSpPr>
        <dsp:cNvPr id="0" name=""/>
        <dsp:cNvSpPr/>
      </dsp:nvSpPr>
      <dsp:spPr>
        <a:xfrm rot="5400000">
          <a:off x="6005204" y="-259750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Thuộc tính: Mã nhân viên, Tên nhân viên, Ngày sinh, Giới tính, Mã cửa hàng.</a:t>
          </a:r>
        </a:p>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Mỗi nhân viên có 1 mã nhân viên riêng biệt.</a:t>
          </a:r>
        </a:p>
      </dsp:txBody>
      <dsp:txXfrm rot="-5400000">
        <a:off x="3291833" y="160441"/>
        <a:ext cx="6295266" cy="823949"/>
      </dsp:txXfrm>
    </dsp:sp>
    <dsp:sp modelId="{F23BC2D1-2DA5-4695-BDAD-E633C2852A21}">
      <dsp:nvSpPr>
        <dsp:cNvPr id="0" name=""/>
        <dsp:cNvSpPr/>
      </dsp:nvSpPr>
      <dsp:spPr>
        <a:xfrm>
          <a:off x="274326" y="1729"/>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latin typeface="Cambria" panose="02040503050406030204" pitchFamily="18" charset="0"/>
              <a:ea typeface="Cambria" panose="02040503050406030204" pitchFamily="18" charset="0"/>
            </a:rPr>
            <a:t>Nhân viên</a:t>
          </a:r>
        </a:p>
      </dsp:txBody>
      <dsp:txXfrm>
        <a:off x="330043" y="57446"/>
        <a:ext cx="2906072" cy="1029938"/>
      </dsp:txXfrm>
    </dsp:sp>
    <dsp:sp modelId="{31B1FA34-4335-4846-8DBF-A878297B5A09}">
      <dsp:nvSpPr>
        <dsp:cNvPr id="0" name=""/>
        <dsp:cNvSpPr/>
      </dsp:nvSpPr>
      <dsp:spPr>
        <a:xfrm rot="5400000">
          <a:off x="6005204" y="-139906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Thuộc tính: Mã cửa hàng, Tên cửa hàng, Địa chỉ.</a:t>
          </a:r>
        </a:p>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Mỗi cửa hàng có 1 mã cửa hàng riêng biệt.</a:t>
          </a:r>
        </a:p>
      </dsp:txBody>
      <dsp:txXfrm rot="-5400000">
        <a:off x="3291833" y="1358881"/>
        <a:ext cx="6295266" cy="823949"/>
      </dsp:txXfrm>
    </dsp:sp>
    <dsp:sp modelId="{4807FB17-6110-4B98-9E24-6A5A7C41D2A5}">
      <dsp:nvSpPr>
        <dsp:cNvPr id="0" name=""/>
        <dsp:cNvSpPr/>
      </dsp:nvSpPr>
      <dsp:spPr>
        <a:xfrm>
          <a:off x="274326" y="1200169"/>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latin typeface="Cambria" panose="02040503050406030204" pitchFamily="18" charset="0"/>
              <a:ea typeface="Cambria" panose="02040503050406030204" pitchFamily="18" charset="0"/>
            </a:rPr>
            <a:t>Cửa hàng</a:t>
          </a:r>
        </a:p>
      </dsp:txBody>
      <dsp:txXfrm>
        <a:off x="330043" y="1255886"/>
        <a:ext cx="2906072" cy="1029938"/>
      </dsp:txXfrm>
    </dsp:sp>
    <dsp:sp modelId="{93ABEFE2-44FD-4DC1-8473-DEA7221A8606}">
      <dsp:nvSpPr>
        <dsp:cNvPr id="0" name=""/>
        <dsp:cNvSpPr/>
      </dsp:nvSpPr>
      <dsp:spPr>
        <a:xfrm rot="5400000">
          <a:off x="6005204" y="-200623"/>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Thuộc tính: Mã khách, Tên khách, Địa chỉ.</a:t>
          </a:r>
        </a:p>
        <a:p>
          <a:pPr marL="171450" lvl="1" indent="-171450" algn="l" defTabSz="755650">
            <a:lnSpc>
              <a:spcPct val="90000"/>
            </a:lnSpc>
            <a:spcBef>
              <a:spcPct val="0"/>
            </a:spcBef>
            <a:spcAft>
              <a:spcPct val="15000"/>
            </a:spcAft>
            <a:buChar char="•"/>
          </a:pPr>
          <a:r>
            <a:rPr lang="en-US" sz="1700" kern="1200">
              <a:latin typeface="Cambria" panose="02040503050406030204" pitchFamily="18" charset="0"/>
              <a:ea typeface="Cambria" panose="02040503050406030204" pitchFamily="18" charset="0"/>
            </a:rPr>
            <a:t>Mỗi khách hàng có 1 mã khách hàng riêng biệt.</a:t>
          </a:r>
        </a:p>
      </dsp:txBody>
      <dsp:txXfrm rot="-5400000">
        <a:off x="3291833" y="2557322"/>
        <a:ext cx="6295266" cy="823949"/>
      </dsp:txXfrm>
    </dsp:sp>
    <dsp:sp modelId="{97BC554B-4193-4850-8A1E-BE8271A69C5B}">
      <dsp:nvSpPr>
        <dsp:cNvPr id="0" name=""/>
        <dsp:cNvSpPr/>
      </dsp:nvSpPr>
      <dsp:spPr>
        <a:xfrm>
          <a:off x="274326" y="2398610"/>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latin typeface="Cambria" panose="02040503050406030204" pitchFamily="18" charset="0"/>
              <a:ea typeface="Cambria" panose="02040503050406030204" pitchFamily="18" charset="0"/>
            </a:rPr>
            <a:t>Khách hàng</a:t>
          </a:r>
        </a:p>
      </dsp:txBody>
      <dsp:txXfrm>
        <a:off x="330043" y="2454327"/>
        <a:ext cx="2906072" cy="102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AD160-3732-462F-B662-586320950286}">
      <dsp:nvSpPr>
        <dsp:cNvPr id="0" name=""/>
        <dsp:cNvSpPr/>
      </dsp:nvSpPr>
      <dsp:spPr>
        <a:xfrm rot="5400000">
          <a:off x="6005204" y="-259750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Thuộc tính: Mã hàng, Tên hàng, Đơn vị tính, Giá.</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Mỗi mặt hàng có 1 mã hàng riêng biệt.</a:t>
          </a:r>
        </a:p>
      </dsp:txBody>
      <dsp:txXfrm rot="-5400000">
        <a:off x="3291833" y="160441"/>
        <a:ext cx="6295266" cy="823949"/>
      </dsp:txXfrm>
    </dsp:sp>
    <dsp:sp modelId="{2C963F4A-823C-4948-BBD9-A11C4DB25A5C}">
      <dsp:nvSpPr>
        <dsp:cNvPr id="0" name=""/>
        <dsp:cNvSpPr/>
      </dsp:nvSpPr>
      <dsp:spPr>
        <a:xfrm>
          <a:off x="274326" y="1729"/>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Cambria" panose="02040503050406030204" pitchFamily="18" charset="0"/>
              <a:ea typeface="Cambria" panose="02040503050406030204" pitchFamily="18" charset="0"/>
            </a:rPr>
            <a:t>Mặt hàng</a:t>
          </a:r>
        </a:p>
      </dsp:txBody>
      <dsp:txXfrm>
        <a:off x="330043" y="57446"/>
        <a:ext cx="2906072" cy="1029938"/>
      </dsp:txXfrm>
    </dsp:sp>
    <dsp:sp modelId="{A21AFAE1-E78A-494D-943A-0CE36CA81803}">
      <dsp:nvSpPr>
        <dsp:cNvPr id="0" name=""/>
        <dsp:cNvSpPr/>
      </dsp:nvSpPr>
      <dsp:spPr>
        <a:xfrm rot="5400000">
          <a:off x="6005204" y="-139906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Thuộc tính: Mã hoá đơn, Mã khách, Mã cửa hàng, Ngày lập.</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Mỗi hoá đơn có 1 mã hoá đơn riêng biệt.</a:t>
          </a:r>
        </a:p>
      </dsp:txBody>
      <dsp:txXfrm rot="-5400000">
        <a:off x="3291833" y="1358881"/>
        <a:ext cx="6295266" cy="823949"/>
      </dsp:txXfrm>
    </dsp:sp>
    <dsp:sp modelId="{8CE763C8-FC26-42B3-A8EE-FC1A2DE2760A}">
      <dsp:nvSpPr>
        <dsp:cNvPr id="0" name=""/>
        <dsp:cNvSpPr/>
      </dsp:nvSpPr>
      <dsp:spPr>
        <a:xfrm>
          <a:off x="274326" y="1200169"/>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Cambria" panose="02040503050406030204" pitchFamily="18" charset="0"/>
              <a:ea typeface="Cambria" panose="02040503050406030204" pitchFamily="18" charset="0"/>
            </a:rPr>
            <a:t>Hoá đơn</a:t>
          </a:r>
        </a:p>
      </dsp:txBody>
      <dsp:txXfrm>
        <a:off x="330043" y="1255886"/>
        <a:ext cx="2906072" cy="1029938"/>
      </dsp:txXfrm>
    </dsp:sp>
    <dsp:sp modelId="{20DC6812-2ED1-4494-9C6A-F7429B21B879}">
      <dsp:nvSpPr>
        <dsp:cNvPr id="0" name=""/>
        <dsp:cNvSpPr/>
      </dsp:nvSpPr>
      <dsp:spPr>
        <a:xfrm rot="5400000">
          <a:off x="6005204" y="-200623"/>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Thuộc tính: Mã hoá đơn, Mã hàng, Số lượng.</a:t>
          </a:r>
        </a:p>
        <a:p>
          <a:pPr marL="171450" lvl="1" indent="-171450" algn="l" defTabSz="800100">
            <a:lnSpc>
              <a:spcPct val="90000"/>
            </a:lnSpc>
            <a:spcBef>
              <a:spcPct val="0"/>
            </a:spcBef>
            <a:spcAft>
              <a:spcPct val="15000"/>
            </a:spcAft>
            <a:buChar char="•"/>
          </a:pPr>
          <a:r>
            <a:rPr lang="en-US" sz="1800" kern="1200">
              <a:latin typeface="Cambria" panose="02040503050406030204" pitchFamily="18" charset="0"/>
              <a:ea typeface="Cambria" panose="02040503050406030204" pitchFamily="18" charset="0"/>
            </a:rPr>
            <a:t>Mỗi chi tiết hoá đơn có cặp mã hoá đơn, mã hàng riêng biệt.</a:t>
          </a:r>
        </a:p>
      </dsp:txBody>
      <dsp:txXfrm rot="-5400000">
        <a:off x="3291833" y="2557322"/>
        <a:ext cx="6295266" cy="823949"/>
      </dsp:txXfrm>
    </dsp:sp>
    <dsp:sp modelId="{269150F9-8E89-4C2A-AD4A-2E11A51121ED}">
      <dsp:nvSpPr>
        <dsp:cNvPr id="0" name=""/>
        <dsp:cNvSpPr/>
      </dsp:nvSpPr>
      <dsp:spPr>
        <a:xfrm>
          <a:off x="274326" y="2398610"/>
          <a:ext cx="3017506"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latin typeface="Cambria" panose="02040503050406030204" pitchFamily="18" charset="0"/>
              <a:ea typeface="Cambria" panose="02040503050406030204" pitchFamily="18" charset="0"/>
            </a:rPr>
            <a:t>Chi tiết hoá đơn</a:t>
          </a:r>
        </a:p>
      </dsp:txBody>
      <dsp:txXfrm>
        <a:off x="330043" y="2454327"/>
        <a:ext cx="2906072" cy="10299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10/25/2018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10/25/2018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E349-0E18-4A69-8D3E-13E6E8F87C8A}"/>
              </a:ext>
            </a:extLst>
          </p:cNvPr>
          <p:cNvSpPr>
            <a:spLocks noGrp="1"/>
          </p:cNvSpPr>
          <p:nvPr>
            <p:ph type="ctrTitle"/>
          </p:nvPr>
        </p:nvSpPr>
        <p:spPr/>
        <p:txBody>
          <a:bodyPr>
            <a:normAutofit/>
          </a:bodyPr>
          <a:lstStyle/>
          <a:p>
            <a:r>
              <a:rPr lang="en-US" sz="4400" err="1">
                <a:ea typeface="Tahoma" panose="020B0604030504040204" pitchFamily="34" charset="0"/>
                <a:cs typeface="Tahoma" panose="020B0604030504040204" pitchFamily="34" charset="0"/>
              </a:rPr>
              <a:t>Quản</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lý</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chuỗi</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cửa</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hàng</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bán</a:t>
            </a:r>
            <a:r>
              <a:rPr lang="en-US" sz="4400">
                <a:ea typeface="Tahoma" panose="020B0604030504040204" pitchFamily="34" charset="0"/>
                <a:cs typeface="Tahoma" panose="020B0604030504040204" pitchFamily="34" charset="0"/>
              </a:rPr>
              <a:t> </a:t>
            </a:r>
            <a:r>
              <a:rPr lang="en-US" sz="4400" err="1">
                <a:ea typeface="Tahoma" panose="020B0604030504040204" pitchFamily="34" charset="0"/>
                <a:cs typeface="Tahoma" panose="020B0604030504040204" pitchFamily="34" charset="0"/>
              </a:rPr>
              <a:t>lẻ</a:t>
            </a:r>
            <a:endParaRPr lang="en-US" sz="440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4C6E621E-2109-4A53-90F0-CF5BADE94497}"/>
              </a:ext>
            </a:extLst>
          </p:cNvPr>
          <p:cNvSpPr>
            <a:spLocks noGrp="1"/>
          </p:cNvSpPr>
          <p:nvPr>
            <p:ph type="subTitle" idx="1"/>
          </p:nvPr>
        </p:nvSpPr>
        <p:spPr>
          <a:xfrm>
            <a:off x="1876424" y="3602038"/>
            <a:ext cx="9389339" cy="1655762"/>
          </a:xfrm>
        </p:spPr>
        <p:txBody>
          <a:bodyPr/>
          <a:lstStyle/>
          <a:p>
            <a:r>
              <a:rPr lang="en-US">
                <a:latin typeface="Arial" panose="020B0604020202020204" pitchFamily="34" charset="0"/>
                <a:cs typeface="Arial" panose="020B0604020202020204" pitchFamily="34" charset="0"/>
              </a:rPr>
              <a:t>						Nhóm 17</a:t>
            </a:r>
          </a:p>
          <a:p>
            <a:r>
              <a:rPr lang="en-US">
                <a:latin typeface="Arial" panose="020B0604020202020204" pitchFamily="34" charset="0"/>
                <a:cs typeface="Arial" panose="020B0604020202020204" pitchFamily="34" charset="0"/>
              </a:rPr>
              <a:t>						Nguyễn </a:t>
            </a:r>
            <a:r>
              <a:rPr lang="en-US" err="1">
                <a:latin typeface="Arial" panose="020B0604020202020204" pitchFamily="34" charset="0"/>
                <a:cs typeface="Arial" panose="020B0604020202020204" pitchFamily="34" charset="0"/>
              </a:rPr>
              <a:t>việt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anh</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Trịnh </a:t>
            </a:r>
            <a:r>
              <a:rPr lang="en-US" err="1">
                <a:latin typeface="Arial" panose="020B0604020202020204" pitchFamily="34" charset="0"/>
                <a:cs typeface="Arial" panose="020B0604020202020204" pitchFamily="34" charset="0"/>
              </a:rPr>
              <a:t>nguyễn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quốc</a:t>
            </a:r>
            <a:r>
              <a:rPr lang="en-US">
                <a:latin typeface="Arial" panose="020B0604020202020204" pitchFamily="34" charset="0"/>
                <a:cs typeface="Arial" panose="020B0604020202020204" pitchFamily="34" charset="0"/>
              </a:rPr>
              <a:t> hưng</a:t>
            </a:r>
          </a:p>
        </p:txBody>
      </p:sp>
    </p:spTree>
    <p:extLst>
      <p:ext uri="{BB962C8B-B14F-4D97-AF65-F5344CB8AC3E}">
        <p14:creationId xmlns:p14="http://schemas.microsoft.com/office/powerpoint/2010/main" val="210194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AA2FE0-30B2-4487-BD6F-77214CDEA05E}"/>
              </a:ext>
            </a:extLst>
          </p:cNvPr>
          <p:cNvSpPr>
            <a:spLocks noGrp="1"/>
          </p:cNvSpPr>
          <p:nvPr>
            <p:ph sz="half" idx="1"/>
          </p:nvPr>
        </p:nvSpPr>
        <p:spPr>
          <a:xfrm>
            <a:off x="1141410" y="1154097"/>
            <a:ext cx="4878389" cy="4637103"/>
          </a:xfrm>
        </p:spPr>
        <p:txBody>
          <a:bodyPr>
            <a:normAutofit fontScale="92500" lnSpcReduction="10000"/>
          </a:bodyPr>
          <a:lstStyle/>
          <a:p>
            <a:r>
              <a:rPr lang="en-US">
                <a:latin typeface="Cambria" panose="02040503050406030204" pitchFamily="18" charset="0"/>
                <a:ea typeface="Cambria" panose="02040503050406030204" pitchFamily="18" charset="0"/>
              </a:rPr>
              <a:t>Tạo view:</a:t>
            </a:r>
          </a:p>
          <a:p>
            <a:pPr>
              <a:buFontTx/>
              <a:buChar char="-"/>
            </a:pPr>
            <a:r>
              <a:rPr lang="en-US">
                <a:latin typeface="Cambria" panose="02040503050406030204" pitchFamily="18" charset="0"/>
                <a:ea typeface="Cambria" panose="02040503050406030204" pitchFamily="18" charset="0"/>
              </a:rPr>
              <a:t>Create view vw_Nhanvien</a:t>
            </a:r>
          </a:p>
          <a:p>
            <a:pPr>
              <a:buFontTx/>
              <a:buChar char="-"/>
            </a:pPr>
            <a:r>
              <a:rPr lang="en-US">
                <a:latin typeface="Cambria" panose="02040503050406030204" pitchFamily="18" charset="0"/>
                <a:ea typeface="Cambria" panose="02040503050406030204" pitchFamily="18" charset="0"/>
              </a:rPr>
              <a:t>Create view vw_Cuahang</a:t>
            </a:r>
          </a:p>
          <a:p>
            <a:pPr>
              <a:buFontTx/>
              <a:buChar char="-"/>
            </a:pPr>
            <a:r>
              <a:rPr lang="en-US">
                <a:latin typeface="Cambria" panose="02040503050406030204" pitchFamily="18" charset="0"/>
                <a:ea typeface="Cambria" panose="02040503050406030204" pitchFamily="18" charset="0"/>
              </a:rPr>
              <a:t>Create view vw_Khachhang</a:t>
            </a:r>
          </a:p>
          <a:p>
            <a:pPr>
              <a:buFontTx/>
              <a:buChar char="-"/>
            </a:pPr>
            <a:r>
              <a:rPr lang="en-US">
                <a:latin typeface="Cambria" panose="02040503050406030204" pitchFamily="18" charset="0"/>
                <a:ea typeface="Cambria" panose="02040503050406030204" pitchFamily="18" charset="0"/>
              </a:rPr>
              <a:t>Create view vw_Mathang</a:t>
            </a:r>
          </a:p>
          <a:p>
            <a:pPr>
              <a:buFontTx/>
              <a:buChar char="-"/>
            </a:pPr>
            <a:r>
              <a:rPr lang="en-US">
                <a:latin typeface="Cambria" panose="02040503050406030204" pitchFamily="18" charset="0"/>
                <a:ea typeface="Cambria" panose="02040503050406030204" pitchFamily="18" charset="0"/>
              </a:rPr>
              <a:t>Create view vw_Hoadon</a:t>
            </a:r>
          </a:p>
          <a:p>
            <a:pPr>
              <a:buFontTx/>
              <a:buChar char="-"/>
            </a:pPr>
            <a:r>
              <a:rPr lang="en-US">
                <a:latin typeface="Cambria" panose="02040503050406030204" pitchFamily="18" charset="0"/>
                <a:ea typeface="Cambria" panose="02040503050406030204" pitchFamily="18" charset="0"/>
              </a:rPr>
              <a:t>Create view vw_CTHD</a:t>
            </a:r>
          </a:p>
          <a:p>
            <a:pPr>
              <a:buFontTx/>
              <a:buChar char="-"/>
            </a:pPr>
            <a:r>
              <a:rPr lang="en-US">
                <a:latin typeface="Cambria" panose="02040503050406030204" pitchFamily="18" charset="0"/>
                <a:ea typeface="Cambria" panose="02040503050406030204" pitchFamily="18" charset="0"/>
              </a:rPr>
              <a:t>Create view vw_TSLB</a:t>
            </a:r>
          </a:p>
        </p:txBody>
      </p:sp>
      <p:sp>
        <p:nvSpPr>
          <p:cNvPr id="7" name="Content Placeholder 6">
            <a:extLst>
              <a:ext uri="{FF2B5EF4-FFF2-40B4-BE49-F238E27FC236}">
                <a16:creationId xmlns:a16="http://schemas.microsoft.com/office/drawing/2014/main" id="{0FAD117D-75B7-4B04-A9F1-40735F68339A}"/>
              </a:ext>
            </a:extLst>
          </p:cNvPr>
          <p:cNvSpPr>
            <a:spLocks noGrp="1"/>
          </p:cNvSpPr>
          <p:nvPr>
            <p:ph sz="half" idx="2"/>
          </p:nvPr>
        </p:nvSpPr>
        <p:spPr>
          <a:xfrm>
            <a:off x="6172200" y="1154097"/>
            <a:ext cx="4875211" cy="4637103"/>
          </a:xfrm>
        </p:spPr>
        <p:txBody>
          <a:bodyPr>
            <a:normAutofit fontScale="92500" lnSpcReduction="10000"/>
          </a:bodyPr>
          <a:lstStyle/>
          <a:p>
            <a:r>
              <a:rPr lang="en-US">
                <a:latin typeface="Cambria" panose="02040503050406030204" pitchFamily="18" charset="0"/>
                <a:ea typeface="Cambria" panose="02040503050406030204" pitchFamily="18" charset="0"/>
              </a:rPr>
              <a:t>Tạo trigger:</a:t>
            </a:r>
          </a:p>
          <a:p>
            <a:pPr>
              <a:buFontTx/>
              <a:buChar char="-"/>
            </a:pPr>
            <a:r>
              <a:rPr lang="en-US">
                <a:latin typeface="Cambria" panose="02040503050406030204" pitchFamily="18" charset="0"/>
                <a:ea typeface="Cambria" panose="02040503050406030204" pitchFamily="18" charset="0"/>
              </a:rPr>
              <a:t>Create trigger trg_CheckNS_NV</a:t>
            </a:r>
          </a:p>
          <a:p>
            <a:pPr>
              <a:buFontTx/>
              <a:buChar char="-"/>
            </a:pPr>
            <a:r>
              <a:rPr lang="en-US">
                <a:latin typeface="Cambria" panose="02040503050406030204" pitchFamily="18" charset="0"/>
                <a:ea typeface="Cambria" panose="02040503050406030204" pitchFamily="18" charset="0"/>
              </a:rPr>
              <a:t>Create trigger trg_CheckGT_NV</a:t>
            </a:r>
          </a:p>
          <a:p>
            <a:pPr>
              <a:buFontTx/>
              <a:buChar char="-"/>
            </a:pPr>
            <a:r>
              <a:rPr lang="en-US">
                <a:latin typeface="Cambria" panose="02040503050406030204" pitchFamily="18" charset="0"/>
                <a:ea typeface="Cambria" panose="02040503050406030204" pitchFamily="18" charset="0"/>
              </a:rPr>
              <a:t>Create trigger trg_CheckNgaylap_HD</a:t>
            </a:r>
          </a:p>
          <a:p>
            <a:pPr>
              <a:buFontTx/>
              <a:buChar char="-"/>
            </a:pPr>
            <a:r>
              <a:rPr lang="en-US">
                <a:latin typeface="Cambria" panose="02040503050406030204" pitchFamily="18" charset="0"/>
                <a:ea typeface="Cambria" panose="02040503050406030204" pitchFamily="18" charset="0"/>
              </a:rPr>
              <a:t>Create trigger trg_CheckSL_CTHD</a:t>
            </a:r>
          </a:p>
          <a:p>
            <a:pPr>
              <a:buFontTx/>
              <a:buChar char="-"/>
            </a:pPr>
            <a:r>
              <a:rPr lang="en-US">
                <a:latin typeface="Cambria" panose="02040503050406030204" pitchFamily="18" charset="0"/>
                <a:ea typeface="Cambria" panose="02040503050406030204" pitchFamily="18" charset="0"/>
              </a:rPr>
              <a:t>Create trigger trg_DelHD</a:t>
            </a:r>
          </a:p>
          <a:p>
            <a:pPr>
              <a:buFontTx/>
              <a:buChar char="-"/>
            </a:pPr>
            <a:r>
              <a:rPr lang="en-US">
                <a:latin typeface="Cambria" panose="02040503050406030204" pitchFamily="18" charset="0"/>
                <a:ea typeface="Cambria" panose="02040503050406030204" pitchFamily="18" charset="0"/>
              </a:rPr>
              <a:t>Create trigger trg_DelCH</a:t>
            </a:r>
          </a:p>
          <a:p>
            <a:pPr>
              <a:buFontTx/>
              <a:buChar char="-"/>
            </a:pPr>
            <a:r>
              <a:rPr lang="en-US">
                <a:latin typeface="Cambria" panose="02040503050406030204" pitchFamily="18" charset="0"/>
                <a:ea typeface="Cambria" panose="02040503050406030204" pitchFamily="18" charset="0"/>
              </a:rPr>
              <a:t>Create trigger trg_DelKH</a:t>
            </a:r>
          </a:p>
          <a:p>
            <a:pPr>
              <a:buFontTx/>
              <a:buChar char="-"/>
            </a:pPr>
            <a:r>
              <a:rPr lang="en-US">
                <a:latin typeface="Cambria" panose="02040503050406030204" pitchFamily="18" charset="0"/>
                <a:ea typeface="Cambria" panose="02040503050406030204" pitchFamily="18" charset="0"/>
              </a:rPr>
              <a:t>Create trigger trg_DelMH</a:t>
            </a:r>
          </a:p>
        </p:txBody>
      </p:sp>
    </p:spTree>
    <p:extLst>
      <p:ext uri="{BB962C8B-B14F-4D97-AF65-F5344CB8AC3E}">
        <p14:creationId xmlns:p14="http://schemas.microsoft.com/office/powerpoint/2010/main" val="84390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DA6F4-8735-4957-A362-10B287155204}"/>
              </a:ext>
            </a:extLst>
          </p:cNvPr>
          <p:cNvSpPr>
            <a:spLocks noGrp="1"/>
          </p:cNvSpPr>
          <p:nvPr>
            <p:ph sz="half" idx="1"/>
          </p:nvPr>
        </p:nvSpPr>
        <p:spPr>
          <a:xfrm>
            <a:off x="1141410" y="1074198"/>
            <a:ext cx="10222007" cy="4717002"/>
          </a:xfrm>
        </p:spPr>
        <p:txBody>
          <a:bodyPr>
            <a:normAutofit/>
          </a:bodyPr>
          <a:lstStyle/>
          <a:p>
            <a:r>
              <a:rPr lang="en-US">
                <a:latin typeface="Cambria" panose="02040503050406030204" pitchFamily="18" charset="0"/>
                <a:ea typeface="Cambria" panose="02040503050406030204" pitchFamily="18" charset="0"/>
              </a:rPr>
              <a:t>Tạo stored procedure:</a:t>
            </a:r>
          </a:p>
          <a:p>
            <a:pPr>
              <a:buFontTx/>
              <a:buChar char="-"/>
            </a:pPr>
            <a:r>
              <a:rPr lang="en-US">
                <a:latin typeface="Cambria" panose="02040503050406030204" pitchFamily="18" charset="0"/>
                <a:ea typeface="Cambria" panose="02040503050406030204" pitchFamily="18" charset="0"/>
              </a:rPr>
              <a:t>Create proc sp_SP_chuaban</a:t>
            </a:r>
          </a:p>
          <a:p>
            <a:pPr>
              <a:buFontTx/>
              <a:buChar char="-"/>
            </a:pPr>
            <a:r>
              <a:rPr lang="en-US">
                <a:latin typeface="Cambria" panose="02040503050406030204" pitchFamily="18" charset="0"/>
                <a:ea typeface="Cambria" panose="02040503050406030204" pitchFamily="18" charset="0"/>
              </a:rPr>
              <a:t>Create proc sp_KH_chuamua</a:t>
            </a:r>
          </a:p>
          <a:p>
            <a:pPr>
              <a:buFontTx/>
              <a:buChar char="-"/>
            </a:pPr>
            <a:r>
              <a:rPr lang="en-US">
                <a:latin typeface="Cambria" panose="02040503050406030204" pitchFamily="18" charset="0"/>
                <a:ea typeface="Cambria" panose="02040503050406030204" pitchFamily="18" charset="0"/>
              </a:rPr>
              <a:t>Create proc sp_FindNV </a:t>
            </a:r>
          </a:p>
          <a:p>
            <a:pPr>
              <a:buFontTx/>
              <a:buChar char="-"/>
            </a:pPr>
            <a:r>
              <a:rPr lang="en-US">
                <a:latin typeface="Cambria" panose="02040503050406030204" pitchFamily="18" charset="0"/>
                <a:ea typeface="Cambria" panose="02040503050406030204" pitchFamily="18" charset="0"/>
              </a:rPr>
              <a:t>Create proc sp_Thongkedaban_SL</a:t>
            </a:r>
          </a:p>
          <a:p>
            <a:r>
              <a:rPr lang="en-US">
                <a:latin typeface="Cambria" panose="02040503050406030204" pitchFamily="18" charset="0"/>
                <a:ea typeface="Cambria" panose="02040503050406030204" pitchFamily="18" charset="0"/>
              </a:rPr>
              <a:t>Tạo user-defined function:</a:t>
            </a:r>
          </a:p>
          <a:p>
            <a:pPr>
              <a:buFontTx/>
              <a:buChar char="-"/>
            </a:pPr>
            <a:r>
              <a:rPr lang="en-US">
                <a:latin typeface="Cambria" panose="02040503050406030204" pitchFamily="18" charset="0"/>
                <a:ea typeface="Cambria" panose="02040503050406030204" pitchFamily="18" charset="0"/>
              </a:rPr>
              <a:t>Create function fn_SP (@TenH nvarchar(30))</a:t>
            </a:r>
          </a:p>
          <a:p>
            <a:pPr>
              <a:buFontTx/>
              <a:buChar char="-"/>
            </a:pPr>
            <a:r>
              <a:rPr lang="en-US">
                <a:latin typeface="Cambria" panose="02040503050406030204" pitchFamily="18" charset="0"/>
                <a:ea typeface="Cambria" panose="02040503050406030204" pitchFamily="18" charset="0"/>
              </a:rPr>
              <a:t>Create function fn_TTKH (@TenCH nvarchar(30))</a:t>
            </a:r>
          </a:p>
          <a:p>
            <a:pPr marL="0" indent="0">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544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5FF368-E8E2-4F39-91CB-114F158C2252}"/>
              </a:ext>
            </a:extLst>
          </p:cNvPr>
          <p:cNvPicPr>
            <a:picLocks noChangeAspect="1"/>
          </p:cNvPicPr>
          <p:nvPr/>
        </p:nvPicPr>
        <p:blipFill>
          <a:blip r:embed="rId2"/>
          <a:stretch>
            <a:fillRect/>
          </a:stretch>
        </p:blipFill>
        <p:spPr>
          <a:xfrm>
            <a:off x="2571766" y="1260628"/>
            <a:ext cx="6776420" cy="4889477"/>
          </a:xfrm>
          <a:prstGeom prst="rect">
            <a:avLst/>
          </a:prstGeom>
        </p:spPr>
      </p:pic>
      <p:sp>
        <p:nvSpPr>
          <p:cNvPr id="2" name="Title 1">
            <a:extLst>
              <a:ext uri="{FF2B5EF4-FFF2-40B4-BE49-F238E27FC236}">
                <a16:creationId xmlns:a16="http://schemas.microsoft.com/office/drawing/2014/main" id="{F0369794-5E9F-4450-A8A5-A0312D1B47D0}"/>
              </a:ext>
            </a:extLst>
          </p:cNvPr>
          <p:cNvSpPr>
            <a:spLocks noGrp="1"/>
          </p:cNvSpPr>
          <p:nvPr>
            <p:ph type="title"/>
          </p:nvPr>
        </p:nvSpPr>
        <p:spPr>
          <a:xfrm>
            <a:off x="1143001" y="485352"/>
            <a:ext cx="9905998" cy="775276"/>
          </a:xfrm>
        </p:spPr>
        <p:txBody>
          <a:bodyPr/>
          <a:lstStyle/>
          <a:p>
            <a:r>
              <a:rPr lang="en-US">
                <a:latin typeface="Cambria" panose="02040503050406030204" pitchFamily="18" charset="0"/>
                <a:ea typeface="Cambria" panose="02040503050406030204" pitchFamily="18" charset="0"/>
              </a:rPr>
              <a:t>5. Tạo ứng dụng kết nối</a:t>
            </a:r>
          </a:p>
        </p:txBody>
      </p:sp>
    </p:spTree>
    <p:extLst>
      <p:ext uri="{BB962C8B-B14F-4D97-AF65-F5344CB8AC3E}">
        <p14:creationId xmlns:p14="http://schemas.microsoft.com/office/powerpoint/2010/main" val="58775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7FEE7-EF6A-4069-BEB3-0CB7781D042E}"/>
              </a:ext>
            </a:extLst>
          </p:cNvPr>
          <p:cNvSpPr>
            <a:spLocks noGrp="1"/>
          </p:cNvSpPr>
          <p:nvPr>
            <p:ph type="title"/>
          </p:nvPr>
        </p:nvSpPr>
        <p:spPr>
          <a:xfrm>
            <a:off x="1143001" y="487617"/>
            <a:ext cx="9905998" cy="757521"/>
          </a:xfrm>
        </p:spPr>
        <p:txBody>
          <a:bodyPr/>
          <a:lstStyle/>
          <a:p>
            <a:r>
              <a:rPr lang="en-US">
                <a:latin typeface="Cambria" panose="02040503050406030204" pitchFamily="18" charset="0"/>
                <a:ea typeface="Cambria" panose="02040503050406030204" pitchFamily="18" charset="0"/>
              </a:rPr>
              <a:t>5. Tạo ứng dụng kết nối</a:t>
            </a:r>
            <a:endParaRPr lang="en-US"/>
          </a:p>
        </p:txBody>
      </p:sp>
      <p:pic>
        <p:nvPicPr>
          <p:cNvPr id="7" name="Picture 6">
            <a:extLst>
              <a:ext uri="{FF2B5EF4-FFF2-40B4-BE49-F238E27FC236}">
                <a16:creationId xmlns:a16="http://schemas.microsoft.com/office/drawing/2014/main" id="{FDA57733-5C0D-4F76-B4C0-51D3FA8355D6}"/>
              </a:ext>
            </a:extLst>
          </p:cNvPr>
          <p:cNvPicPr>
            <a:picLocks noChangeAspect="1"/>
          </p:cNvPicPr>
          <p:nvPr/>
        </p:nvPicPr>
        <p:blipFill>
          <a:blip r:embed="rId2"/>
          <a:stretch>
            <a:fillRect/>
          </a:stretch>
        </p:blipFill>
        <p:spPr>
          <a:xfrm>
            <a:off x="2587377" y="1273467"/>
            <a:ext cx="6702480" cy="4834370"/>
          </a:xfrm>
          <a:prstGeom prst="rect">
            <a:avLst/>
          </a:prstGeom>
        </p:spPr>
      </p:pic>
    </p:spTree>
    <p:extLst>
      <p:ext uri="{BB962C8B-B14F-4D97-AF65-F5344CB8AC3E}">
        <p14:creationId xmlns:p14="http://schemas.microsoft.com/office/powerpoint/2010/main" val="233567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E90A-B214-4538-8AF8-528A419BD18A}"/>
              </a:ext>
            </a:extLst>
          </p:cNvPr>
          <p:cNvSpPr>
            <a:spLocks noGrp="1"/>
          </p:cNvSpPr>
          <p:nvPr>
            <p:ph type="title"/>
          </p:nvPr>
        </p:nvSpPr>
        <p:spPr>
          <a:xfrm>
            <a:off x="1141413" y="565250"/>
            <a:ext cx="9905998" cy="606600"/>
          </a:xfrm>
        </p:spPr>
        <p:txBody>
          <a:bodyPr/>
          <a:lstStyle/>
          <a:p>
            <a:r>
              <a:rPr lang="en-US">
                <a:latin typeface="Cambria" panose="02040503050406030204" pitchFamily="18" charset="0"/>
                <a:ea typeface="Cambria" panose="02040503050406030204" pitchFamily="18" charset="0"/>
              </a:rPr>
              <a:t>5. Tạo ứng dụng kết nối</a:t>
            </a:r>
            <a:endParaRPr lang="en-US"/>
          </a:p>
        </p:txBody>
      </p:sp>
      <p:pic>
        <p:nvPicPr>
          <p:cNvPr id="5" name="Content Placeholder 4">
            <a:extLst>
              <a:ext uri="{FF2B5EF4-FFF2-40B4-BE49-F238E27FC236}">
                <a16:creationId xmlns:a16="http://schemas.microsoft.com/office/drawing/2014/main" id="{A008E59F-AE6E-4E07-A545-DB5CB1418347}"/>
              </a:ext>
            </a:extLst>
          </p:cNvPr>
          <p:cNvPicPr>
            <a:picLocks noGrp="1" noChangeAspect="1"/>
          </p:cNvPicPr>
          <p:nvPr>
            <p:ph idx="1"/>
          </p:nvPr>
        </p:nvPicPr>
        <p:blipFill>
          <a:blip r:embed="rId2"/>
          <a:stretch>
            <a:fillRect/>
          </a:stretch>
        </p:blipFill>
        <p:spPr>
          <a:xfrm>
            <a:off x="2788849" y="1302554"/>
            <a:ext cx="6614302" cy="4780450"/>
          </a:xfrm>
        </p:spPr>
      </p:pic>
    </p:spTree>
    <p:extLst>
      <p:ext uri="{BB962C8B-B14F-4D97-AF65-F5344CB8AC3E}">
        <p14:creationId xmlns:p14="http://schemas.microsoft.com/office/powerpoint/2010/main" val="202624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D679-C4E4-459D-82FC-98F5E03AB24D}"/>
              </a:ext>
            </a:extLst>
          </p:cNvPr>
          <p:cNvSpPr>
            <a:spLocks noGrp="1"/>
          </p:cNvSpPr>
          <p:nvPr>
            <p:ph type="title"/>
          </p:nvPr>
        </p:nvSpPr>
        <p:spPr>
          <a:xfrm>
            <a:off x="1141413" y="529741"/>
            <a:ext cx="9905998" cy="650989"/>
          </a:xfrm>
        </p:spPr>
        <p:txBody>
          <a:bodyPr/>
          <a:lstStyle/>
          <a:p>
            <a:r>
              <a:rPr lang="en-US">
                <a:latin typeface="Cambria" panose="02040503050406030204" pitchFamily="18" charset="0"/>
                <a:ea typeface="Cambria" panose="02040503050406030204" pitchFamily="18" charset="0"/>
              </a:rPr>
              <a:t>5. Tạo ứng dụng kết nối</a:t>
            </a:r>
            <a:endParaRPr lang="en-US"/>
          </a:p>
        </p:txBody>
      </p:sp>
      <p:pic>
        <p:nvPicPr>
          <p:cNvPr id="5" name="Content Placeholder 4">
            <a:extLst>
              <a:ext uri="{FF2B5EF4-FFF2-40B4-BE49-F238E27FC236}">
                <a16:creationId xmlns:a16="http://schemas.microsoft.com/office/drawing/2014/main" id="{4BCF9FF1-F58D-4C1A-B95B-E7451D1D94D7}"/>
              </a:ext>
            </a:extLst>
          </p:cNvPr>
          <p:cNvPicPr>
            <a:picLocks noGrp="1" noChangeAspect="1"/>
          </p:cNvPicPr>
          <p:nvPr>
            <p:ph idx="1"/>
          </p:nvPr>
        </p:nvPicPr>
        <p:blipFill>
          <a:blip r:embed="rId2"/>
          <a:stretch>
            <a:fillRect/>
          </a:stretch>
        </p:blipFill>
        <p:spPr>
          <a:xfrm>
            <a:off x="2796465" y="1303906"/>
            <a:ext cx="6649375" cy="4807530"/>
          </a:xfrm>
        </p:spPr>
      </p:pic>
    </p:spTree>
    <p:extLst>
      <p:ext uri="{BB962C8B-B14F-4D97-AF65-F5344CB8AC3E}">
        <p14:creationId xmlns:p14="http://schemas.microsoft.com/office/powerpoint/2010/main" val="376807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5D38-D9CC-4A59-986E-DB4AD2D654E5}"/>
              </a:ext>
            </a:extLst>
          </p:cNvPr>
          <p:cNvSpPr>
            <a:spLocks noGrp="1"/>
          </p:cNvSpPr>
          <p:nvPr>
            <p:ph type="title"/>
          </p:nvPr>
        </p:nvSpPr>
        <p:spPr>
          <a:xfrm>
            <a:off x="1141413" y="494227"/>
            <a:ext cx="9905998" cy="722010"/>
          </a:xfrm>
        </p:spPr>
        <p:txBody>
          <a:bodyPr/>
          <a:lstStyle/>
          <a:p>
            <a:r>
              <a:rPr lang="en-US">
                <a:latin typeface="Cambria" panose="02040503050406030204" pitchFamily="18" charset="0"/>
                <a:ea typeface="Cambria" panose="02040503050406030204" pitchFamily="18" charset="0"/>
              </a:rPr>
              <a:t>5. Tạo ứng dụng kết nối</a:t>
            </a:r>
            <a:endParaRPr lang="en-US"/>
          </a:p>
        </p:txBody>
      </p:sp>
      <p:pic>
        <p:nvPicPr>
          <p:cNvPr id="5" name="Content Placeholder 4">
            <a:extLst>
              <a:ext uri="{FF2B5EF4-FFF2-40B4-BE49-F238E27FC236}">
                <a16:creationId xmlns:a16="http://schemas.microsoft.com/office/drawing/2014/main" id="{2409DB42-0578-4E03-A2D4-EAB2F1294655}"/>
              </a:ext>
            </a:extLst>
          </p:cNvPr>
          <p:cNvPicPr>
            <a:picLocks noGrp="1" noChangeAspect="1"/>
          </p:cNvPicPr>
          <p:nvPr>
            <p:ph idx="1"/>
          </p:nvPr>
        </p:nvPicPr>
        <p:blipFill>
          <a:blip r:embed="rId2"/>
          <a:stretch>
            <a:fillRect/>
          </a:stretch>
        </p:blipFill>
        <p:spPr>
          <a:xfrm>
            <a:off x="2782193" y="1282067"/>
            <a:ext cx="6624438" cy="4789501"/>
          </a:xfrm>
        </p:spPr>
      </p:pic>
    </p:spTree>
    <p:extLst>
      <p:ext uri="{BB962C8B-B14F-4D97-AF65-F5344CB8AC3E}">
        <p14:creationId xmlns:p14="http://schemas.microsoft.com/office/powerpoint/2010/main" val="323245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9921-987F-4C10-8FE2-A8B4549C6F95}"/>
              </a:ext>
            </a:extLst>
          </p:cNvPr>
          <p:cNvSpPr>
            <a:spLocks noGrp="1"/>
          </p:cNvSpPr>
          <p:nvPr>
            <p:ph type="title"/>
          </p:nvPr>
        </p:nvSpPr>
        <p:spPr>
          <a:xfrm>
            <a:off x="1141413" y="538619"/>
            <a:ext cx="9905998" cy="642111"/>
          </a:xfrm>
        </p:spPr>
        <p:txBody>
          <a:bodyPr/>
          <a:lstStyle/>
          <a:p>
            <a:r>
              <a:rPr lang="en-US">
                <a:latin typeface="Cambria" panose="02040503050406030204" pitchFamily="18" charset="0"/>
                <a:ea typeface="Cambria" panose="02040503050406030204" pitchFamily="18" charset="0"/>
              </a:rPr>
              <a:t>5. Tạo ứng dụng kết nối</a:t>
            </a:r>
            <a:endParaRPr lang="en-US"/>
          </a:p>
        </p:txBody>
      </p:sp>
      <p:pic>
        <p:nvPicPr>
          <p:cNvPr id="5" name="Content Placeholder 4">
            <a:extLst>
              <a:ext uri="{FF2B5EF4-FFF2-40B4-BE49-F238E27FC236}">
                <a16:creationId xmlns:a16="http://schemas.microsoft.com/office/drawing/2014/main" id="{E0F34E79-9B91-4ED9-85B1-06A2DAC1785F}"/>
              </a:ext>
            </a:extLst>
          </p:cNvPr>
          <p:cNvPicPr>
            <a:picLocks noGrp="1" noChangeAspect="1"/>
          </p:cNvPicPr>
          <p:nvPr>
            <p:ph idx="1"/>
          </p:nvPr>
        </p:nvPicPr>
        <p:blipFill>
          <a:blip r:embed="rId2"/>
          <a:stretch>
            <a:fillRect/>
          </a:stretch>
        </p:blipFill>
        <p:spPr>
          <a:xfrm>
            <a:off x="2789091" y="1269506"/>
            <a:ext cx="6610642" cy="4779526"/>
          </a:xfrm>
        </p:spPr>
      </p:pic>
    </p:spTree>
    <p:extLst>
      <p:ext uri="{BB962C8B-B14F-4D97-AF65-F5344CB8AC3E}">
        <p14:creationId xmlns:p14="http://schemas.microsoft.com/office/powerpoint/2010/main" val="428849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71DE73-D93C-4184-BF0A-F5017720C55F}"/>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Mục lục</a:t>
            </a:r>
          </a:p>
        </p:txBody>
      </p:sp>
      <p:sp>
        <p:nvSpPr>
          <p:cNvPr id="6" name="Content Placeholder 5">
            <a:extLst>
              <a:ext uri="{FF2B5EF4-FFF2-40B4-BE49-F238E27FC236}">
                <a16:creationId xmlns:a16="http://schemas.microsoft.com/office/drawing/2014/main" id="{AE4A1A4D-B5E7-42EB-B2B1-485A1A438D21}"/>
              </a:ext>
            </a:extLst>
          </p:cNvPr>
          <p:cNvSpPr>
            <a:spLocks noGrp="1"/>
          </p:cNvSpPr>
          <p:nvPr>
            <p:ph idx="1"/>
          </p:nvPr>
        </p:nvSpPr>
        <p:spPr/>
        <p:txBody>
          <a:bodyPr>
            <a:normAutofit/>
          </a:bodyPr>
          <a:lstStyle/>
          <a:p>
            <a:pPr marL="457200" indent="-457200">
              <a:buFont typeface="+mj-lt"/>
              <a:buAutoNum type="arabicPeriod"/>
            </a:pPr>
            <a:r>
              <a:rPr lang="en-US" sz="2800">
                <a:latin typeface="Cambria" panose="02040503050406030204" pitchFamily="18" charset="0"/>
                <a:ea typeface="Cambria" panose="02040503050406030204" pitchFamily="18" charset="0"/>
              </a:rPr>
              <a:t>Giới thiệu</a:t>
            </a:r>
          </a:p>
          <a:p>
            <a:pPr marL="457200" indent="-457200">
              <a:buFont typeface="+mj-lt"/>
              <a:buAutoNum type="arabicPeriod"/>
            </a:pPr>
            <a:r>
              <a:rPr lang="en-US" sz="2800">
                <a:latin typeface="Cambria" panose="02040503050406030204" pitchFamily="18" charset="0"/>
                <a:ea typeface="Cambria" panose="02040503050406030204" pitchFamily="18" charset="0"/>
              </a:rPr>
              <a:t>Xác định thực thể, quy tắc. Xây dựng mô hình ER</a:t>
            </a:r>
          </a:p>
          <a:p>
            <a:pPr marL="457200" indent="-457200">
              <a:buFont typeface="+mj-lt"/>
              <a:buAutoNum type="arabicPeriod"/>
            </a:pPr>
            <a:r>
              <a:rPr lang="en-US" sz="2800">
                <a:latin typeface="Cambria" panose="02040503050406030204" pitchFamily="18" charset="0"/>
                <a:ea typeface="Cambria" panose="02040503050406030204" pitchFamily="18" charset="0"/>
              </a:rPr>
              <a:t>Mô hình quan hệ</a:t>
            </a:r>
          </a:p>
          <a:p>
            <a:pPr marL="457200" indent="-457200">
              <a:buFont typeface="+mj-lt"/>
              <a:buAutoNum type="arabicPeriod"/>
            </a:pPr>
            <a:r>
              <a:rPr lang="en-US" sz="2800">
                <a:latin typeface="Cambria" panose="02040503050406030204" pitchFamily="18" charset="0"/>
                <a:ea typeface="Cambria" panose="02040503050406030204" pitchFamily="18" charset="0"/>
              </a:rPr>
              <a:t>Câu lệnh SQL</a:t>
            </a:r>
          </a:p>
          <a:p>
            <a:pPr marL="457200" indent="-457200">
              <a:buFont typeface="+mj-lt"/>
              <a:buAutoNum type="arabicPeriod"/>
            </a:pPr>
            <a:r>
              <a:rPr lang="en-US" sz="2800">
                <a:latin typeface="Cambria" panose="02040503050406030204" pitchFamily="18" charset="0"/>
                <a:ea typeface="Cambria" panose="02040503050406030204" pitchFamily="18" charset="0"/>
              </a:rPr>
              <a:t>Tạo ứng dụng kết nối đến c</a:t>
            </a:r>
            <a:r>
              <a:rPr lang="vi-VN" sz="2800">
                <a:latin typeface="Cambria" panose="02040503050406030204" pitchFamily="18" charset="0"/>
                <a:ea typeface="Cambria" panose="02040503050406030204" pitchFamily="18" charset="0"/>
              </a:rPr>
              <a:t>ơ</a:t>
            </a:r>
            <a:r>
              <a:rPr lang="en-US" sz="2800">
                <a:latin typeface="Cambria" panose="02040503050406030204" pitchFamily="18" charset="0"/>
                <a:ea typeface="Cambria" panose="02040503050406030204" pitchFamily="18" charset="0"/>
              </a:rPr>
              <a:t> sở dữ liệu</a:t>
            </a:r>
          </a:p>
        </p:txBody>
      </p:sp>
    </p:spTree>
    <p:extLst>
      <p:ext uri="{BB962C8B-B14F-4D97-AF65-F5344CB8AC3E}">
        <p14:creationId xmlns:p14="http://schemas.microsoft.com/office/powerpoint/2010/main" val="233300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AA96-3500-4DFE-8425-1CCB26B29E2F}"/>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1. giới thiệu</a:t>
            </a:r>
          </a:p>
        </p:txBody>
      </p:sp>
      <p:sp>
        <p:nvSpPr>
          <p:cNvPr id="3" name="Content Placeholder 2">
            <a:extLst>
              <a:ext uri="{FF2B5EF4-FFF2-40B4-BE49-F238E27FC236}">
                <a16:creationId xmlns:a16="http://schemas.microsoft.com/office/drawing/2014/main" id="{6589EECE-8FAC-4014-AD1C-A0D344883A58}"/>
              </a:ext>
            </a:extLst>
          </p:cNvPr>
          <p:cNvSpPr>
            <a:spLocks noGrp="1"/>
          </p:cNvSpPr>
          <p:nvPr>
            <p:ph idx="1"/>
          </p:nvPr>
        </p:nvSpPr>
        <p:spPr/>
        <p:txBody>
          <a:bodyPr>
            <a:normAutofit/>
          </a:bodyPr>
          <a:lstStyle/>
          <a:p>
            <a:r>
              <a:rPr lang="en-US">
                <a:latin typeface="Cambria" panose="02040503050406030204" pitchFamily="18" charset="0"/>
                <a:ea typeface="Cambria" panose="02040503050406030204" pitchFamily="18" charset="0"/>
              </a:rPr>
              <a:t>CNTT và truyền thông đang phát triển mạnh mẽ và ngày càng đóng vai trò to lớn. Dữ liệu và việc xử lý thao tác dữ liệu cũng trở nên cần thiết hơn .</a:t>
            </a:r>
          </a:p>
          <a:p>
            <a:r>
              <a:rPr lang="en-US">
                <a:latin typeface="Cambria" panose="02040503050406030204" pitchFamily="18" charset="0"/>
                <a:ea typeface="Cambria" panose="02040503050406030204" pitchFamily="18" charset="0"/>
              </a:rPr>
              <a:t>Chúng em chọn đề tài “Quản lý chuỗi cửa hàng bán lẻ” vì đây là một đề tài có tính ứng dụng cao trong cuộc sống.</a:t>
            </a:r>
          </a:p>
        </p:txBody>
      </p:sp>
    </p:spTree>
    <p:extLst>
      <p:ext uri="{BB962C8B-B14F-4D97-AF65-F5344CB8AC3E}">
        <p14:creationId xmlns:p14="http://schemas.microsoft.com/office/powerpoint/2010/main" val="412009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B5AF-4B68-45FB-8873-19831EF33DB2}"/>
              </a:ext>
            </a:extLst>
          </p:cNvPr>
          <p:cNvSpPr>
            <a:spLocks noGrp="1"/>
          </p:cNvSpPr>
          <p:nvPr>
            <p:ph type="title"/>
          </p:nvPr>
        </p:nvSpPr>
        <p:spPr/>
        <p:txBody>
          <a:bodyPr>
            <a:normAutofit/>
          </a:bodyPr>
          <a:lstStyle/>
          <a:p>
            <a:r>
              <a:rPr lang="en-US">
                <a:latin typeface="Cambria" panose="02040503050406030204" pitchFamily="18" charset="0"/>
                <a:ea typeface="Cambria" panose="02040503050406030204" pitchFamily="18" charset="0"/>
              </a:rPr>
              <a:t>2. Xác định thực thể, quy tắc. Xây dựng mô hình ER </a:t>
            </a:r>
          </a:p>
        </p:txBody>
      </p:sp>
      <p:graphicFrame>
        <p:nvGraphicFramePr>
          <p:cNvPr id="4" name="Content Placeholder 3">
            <a:extLst>
              <a:ext uri="{FF2B5EF4-FFF2-40B4-BE49-F238E27FC236}">
                <a16:creationId xmlns:a16="http://schemas.microsoft.com/office/drawing/2014/main" id="{915F93FD-4ABA-480A-BA0E-9845C93820D4}"/>
              </a:ext>
            </a:extLst>
          </p:cNvPr>
          <p:cNvGraphicFramePr>
            <a:graphicFrameLocks noGrp="1"/>
          </p:cNvGraphicFramePr>
          <p:nvPr>
            <p:ph idx="1"/>
            <p:extLst>
              <p:ext uri="{D42A27DB-BD31-4B8C-83A1-F6EECF244321}">
                <p14:modId xmlns:p14="http://schemas.microsoft.com/office/powerpoint/2010/main" val="394263933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12D79D-2F2C-4F11-AD53-562D3046F71C}"/>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2. Xác định thực thể, quy tắc. Xây dựng mô hình ER </a:t>
            </a:r>
            <a:endParaRPr lang="en-US"/>
          </a:p>
        </p:txBody>
      </p:sp>
      <p:graphicFrame>
        <p:nvGraphicFramePr>
          <p:cNvPr id="6" name="Content Placeholder 5">
            <a:extLst>
              <a:ext uri="{FF2B5EF4-FFF2-40B4-BE49-F238E27FC236}">
                <a16:creationId xmlns:a16="http://schemas.microsoft.com/office/drawing/2014/main" id="{90C62DCA-41A4-4750-B0D7-608BCDE43BD5}"/>
              </a:ext>
            </a:extLst>
          </p:cNvPr>
          <p:cNvGraphicFramePr>
            <a:graphicFrameLocks noGrp="1"/>
          </p:cNvGraphicFramePr>
          <p:nvPr>
            <p:ph idx="1"/>
            <p:extLst>
              <p:ext uri="{D42A27DB-BD31-4B8C-83A1-F6EECF244321}">
                <p14:modId xmlns:p14="http://schemas.microsoft.com/office/powerpoint/2010/main" val="192372102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52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D4E917-DB20-4B83-8077-64371D192CF8}"/>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Các quy tắc</a:t>
            </a:r>
            <a:endParaRPr lang="en-US"/>
          </a:p>
        </p:txBody>
      </p:sp>
      <p:sp>
        <p:nvSpPr>
          <p:cNvPr id="3" name="Content Placeholder 2">
            <a:extLst>
              <a:ext uri="{FF2B5EF4-FFF2-40B4-BE49-F238E27FC236}">
                <a16:creationId xmlns:a16="http://schemas.microsoft.com/office/drawing/2014/main" id="{7614C41B-EDFA-434E-9A07-81BC958B68B9}"/>
              </a:ext>
            </a:extLst>
          </p:cNvPr>
          <p:cNvSpPr>
            <a:spLocks noGrp="1"/>
          </p:cNvSpPr>
          <p:nvPr>
            <p:ph sz="half" idx="1"/>
          </p:nvPr>
        </p:nvSpPr>
        <p:spPr/>
        <p:txBody>
          <a:bodyPr>
            <a:normAutofit fontScale="77500" lnSpcReduction="20000"/>
          </a:bodyPr>
          <a:lstStyle/>
          <a:p>
            <a:r>
              <a:rPr lang="en-US">
                <a:latin typeface="Cambria" panose="02040503050406030204" pitchFamily="18" charset="0"/>
                <a:ea typeface="Cambria" panose="02040503050406030204" pitchFamily="18" charset="0"/>
              </a:rPr>
              <a:t>1 cửa hàng có thể thuê nhiều nhân viên, nhưng 1 nhân viên chỉ có thể làm việc cho 1 cửa hàng.</a:t>
            </a:r>
          </a:p>
          <a:p>
            <a:r>
              <a:rPr lang="en-US">
                <a:latin typeface="Cambria" panose="02040503050406030204" pitchFamily="18" charset="0"/>
                <a:ea typeface="Cambria" panose="02040503050406030204" pitchFamily="18" charset="0"/>
              </a:rPr>
              <a:t>1 khách hàng, mỗi lần mua hàng sẽ phải làm một hóa đơn.</a:t>
            </a:r>
          </a:p>
          <a:p>
            <a:r>
              <a:rPr lang="en-US">
                <a:latin typeface="Cambria" panose="02040503050406030204" pitchFamily="18" charset="0"/>
                <a:ea typeface="Cambria" panose="02040503050406030204" pitchFamily="18" charset="0"/>
              </a:rPr>
              <a:t>Mỗi hóa đơn chỉ có thể có 1 mã cửa hàng và 1 mã khách.</a:t>
            </a:r>
          </a:p>
          <a:p>
            <a:r>
              <a:rPr lang="en-US">
                <a:latin typeface="Cambria" panose="02040503050406030204" pitchFamily="18" charset="0"/>
                <a:ea typeface="Cambria" panose="02040503050406030204" pitchFamily="18" charset="0"/>
              </a:rPr>
              <a:t>Mỗi cửa hàng có thể làm nhiều hóa đơn.</a:t>
            </a:r>
          </a:p>
          <a:p>
            <a:r>
              <a:rPr lang="en-US">
                <a:latin typeface="Cambria" panose="02040503050406030204" pitchFamily="18" charset="0"/>
                <a:ea typeface="Cambria" panose="02040503050406030204" pitchFamily="18" charset="0"/>
              </a:rPr>
              <a:t>Mỗi khách hàng có thể mua hàng nhiều lần.</a:t>
            </a:r>
          </a:p>
        </p:txBody>
      </p:sp>
      <p:sp>
        <p:nvSpPr>
          <p:cNvPr id="5" name="Content Placeholder 4">
            <a:extLst>
              <a:ext uri="{FF2B5EF4-FFF2-40B4-BE49-F238E27FC236}">
                <a16:creationId xmlns:a16="http://schemas.microsoft.com/office/drawing/2014/main" id="{1665A091-8AB2-48D2-ACA5-47CDFD1F95FD}"/>
              </a:ext>
            </a:extLst>
          </p:cNvPr>
          <p:cNvSpPr>
            <a:spLocks noGrp="1"/>
          </p:cNvSpPr>
          <p:nvPr>
            <p:ph sz="half" idx="2"/>
          </p:nvPr>
        </p:nvSpPr>
        <p:spPr/>
        <p:txBody>
          <a:bodyPr>
            <a:normAutofit fontScale="77500" lnSpcReduction="20000"/>
          </a:bodyPr>
          <a:lstStyle/>
          <a:p>
            <a:r>
              <a:rPr lang="en-US">
                <a:latin typeface="Cambria" panose="02040503050406030204" pitchFamily="18" charset="0"/>
                <a:ea typeface="Cambria" panose="02040503050406030204" pitchFamily="18" charset="0"/>
              </a:rPr>
              <a:t>Mỗi hóa đơn có thể có 1 hoặc nhiều mặt hàng do khách mua.</a:t>
            </a:r>
          </a:p>
          <a:p>
            <a:r>
              <a:rPr lang="en-US">
                <a:latin typeface="Cambria" panose="02040503050406030204" pitchFamily="18" charset="0"/>
                <a:ea typeface="Cambria" panose="02040503050406030204" pitchFamily="18" charset="0"/>
              </a:rPr>
              <a:t>Nhân viên làm việc tại cửa hàng phải có tuổi lớn hơn hoặc bằng 16.</a:t>
            </a:r>
          </a:p>
          <a:p>
            <a:r>
              <a:rPr lang="en-US">
                <a:latin typeface="Cambria" panose="02040503050406030204" pitchFamily="18" charset="0"/>
                <a:ea typeface="Cambria" panose="02040503050406030204" pitchFamily="18" charset="0"/>
              </a:rPr>
              <a:t>Giới tính của nhân viên chỉ có thể là nam hoặc nữ.</a:t>
            </a:r>
          </a:p>
          <a:p>
            <a:r>
              <a:rPr lang="en-US">
                <a:latin typeface="Cambria" panose="02040503050406030204" pitchFamily="18" charset="0"/>
                <a:ea typeface="Cambria" panose="02040503050406030204" pitchFamily="18" charset="0"/>
              </a:rPr>
              <a:t>Ngày lập hóa đơn không thể lớn hơn ngày hiện tại.</a:t>
            </a:r>
          </a:p>
          <a:p>
            <a:r>
              <a:rPr lang="en-US">
                <a:latin typeface="Cambria" panose="02040503050406030204" pitchFamily="18" charset="0"/>
                <a:ea typeface="Cambria" panose="02040503050406030204" pitchFamily="18" charset="0"/>
              </a:rPr>
              <a:t>Số lượng hàng khách mua không thể là số âm.</a:t>
            </a:r>
          </a:p>
          <a:p>
            <a:endParaRPr lang="en-US"/>
          </a:p>
        </p:txBody>
      </p:sp>
    </p:spTree>
    <p:extLst>
      <p:ext uri="{BB962C8B-B14F-4D97-AF65-F5344CB8AC3E}">
        <p14:creationId xmlns:p14="http://schemas.microsoft.com/office/powerpoint/2010/main" val="118950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D7AC-A204-462D-BF6B-3AFDB811538E}"/>
              </a:ext>
            </a:extLst>
          </p:cNvPr>
          <p:cNvSpPr>
            <a:spLocks noGrp="1"/>
          </p:cNvSpPr>
          <p:nvPr>
            <p:ph type="title"/>
          </p:nvPr>
        </p:nvSpPr>
        <p:spPr>
          <a:xfrm>
            <a:off x="4594827" y="186431"/>
            <a:ext cx="2875821" cy="804168"/>
          </a:xfrm>
        </p:spPr>
        <p:txBody>
          <a:bodyPr/>
          <a:lstStyle/>
          <a:p>
            <a:r>
              <a:rPr lang="en-US">
                <a:latin typeface="Cambria" panose="02040503050406030204" pitchFamily="18" charset="0"/>
                <a:ea typeface="Cambria" panose="02040503050406030204" pitchFamily="18" charset="0"/>
              </a:rPr>
              <a:t>Mô hình er</a:t>
            </a:r>
          </a:p>
        </p:txBody>
      </p:sp>
      <p:pic>
        <p:nvPicPr>
          <p:cNvPr id="7" name="Content Placeholder 6">
            <a:extLst>
              <a:ext uri="{FF2B5EF4-FFF2-40B4-BE49-F238E27FC236}">
                <a16:creationId xmlns:a16="http://schemas.microsoft.com/office/drawing/2014/main" id="{93BAF9C6-F2DA-49B9-A909-3D1F78691827}"/>
              </a:ext>
            </a:extLst>
          </p:cNvPr>
          <p:cNvPicPr>
            <a:picLocks noGrp="1" noChangeAspect="1"/>
          </p:cNvPicPr>
          <p:nvPr>
            <p:ph idx="1"/>
          </p:nvPr>
        </p:nvPicPr>
        <p:blipFill>
          <a:blip r:embed="rId2"/>
          <a:stretch>
            <a:fillRect/>
          </a:stretch>
        </p:blipFill>
        <p:spPr>
          <a:xfrm>
            <a:off x="2166151" y="990599"/>
            <a:ext cx="7655244" cy="5576805"/>
          </a:xfrm>
        </p:spPr>
      </p:pic>
    </p:spTree>
    <p:extLst>
      <p:ext uri="{BB962C8B-B14F-4D97-AF65-F5344CB8AC3E}">
        <p14:creationId xmlns:p14="http://schemas.microsoft.com/office/powerpoint/2010/main" val="192330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75CB2D4-F461-4E36-9B6D-38C87377AC70}"/>
              </a:ext>
            </a:extLst>
          </p:cNvPr>
          <p:cNvSpPr>
            <a:spLocks noGrp="1"/>
          </p:cNvSpPr>
          <p:nvPr>
            <p:ph type="title"/>
          </p:nvPr>
        </p:nvSpPr>
        <p:spPr>
          <a:xfrm>
            <a:off x="1226604" y="745486"/>
            <a:ext cx="4046732" cy="642627"/>
          </a:xfrm>
        </p:spPr>
        <p:txBody>
          <a:bodyPr/>
          <a:lstStyle/>
          <a:p>
            <a:r>
              <a:rPr lang="en-US">
                <a:latin typeface="Cambria" panose="02040503050406030204" pitchFamily="18" charset="0"/>
                <a:ea typeface="Cambria" panose="02040503050406030204" pitchFamily="18" charset="0"/>
              </a:rPr>
              <a:t>3. Mô hình quan hệ</a:t>
            </a:r>
          </a:p>
        </p:txBody>
      </p:sp>
      <p:pic>
        <p:nvPicPr>
          <p:cNvPr id="17" name="Content Placeholder 16">
            <a:extLst>
              <a:ext uri="{FF2B5EF4-FFF2-40B4-BE49-F238E27FC236}">
                <a16:creationId xmlns:a16="http://schemas.microsoft.com/office/drawing/2014/main" id="{2FEC2793-F194-4B2E-A696-91247967692A}"/>
              </a:ext>
            </a:extLst>
          </p:cNvPr>
          <p:cNvPicPr>
            <a:picLocks noGrp="1" noChangeAspect="1"/>
          </p:cNvPicPr>
          <p:nvPr>
            <p:ph idx="1"/>
          </p:nvPr>
        </p:nvPicPr>
        <p:blipFill>
          <a:blip r:embed="rId2"/>
          <a:stretch>
            <a:fillRect/>
          </a:stretch>
        </p:blipFill>
        <p:spPr>
          <a:xfrm>
            <a:off x="5832629" y="609601"/>
            <a:ext cx="5461241" cy="5517659"/>
          </a:xfrm>
        </p:spPr>
      </p:pic>
      <p:sp>
        <p:nvSpPr>
          <p:cNvPr id="15" name="Text Placeholder 14">
            <a:extLst>
              <a:ext uri="{FF2B5EF4-FFF2-40B4-BE49-F238E27FC236}">
                <a16:creationId xmlns:a16="http://schemas.microsoft.com/office/drawing/2014/main" id="{3F36DFE3-15CB-4BD8-964C-31DBE5301B37}"/>
              </a:ext>
            </a:extLst>
          </p:cNvPr>
          <p:cNvSpPr>
            <a:spLocks noGrp="1"/>
          </p:cNvSpPr>
          <p:nvPr>
            <p:ph type="body" sz="half" idx="2"/>
          </p:nvPr>
        </p:nvSpPr>
        <p:spPr>
          <a:xfrm>
            <a:off x="1226604" y="1805603"/>
            <a:ext cx="3856037" cy="3541714"/>
          </a:xfrm>
        </p:spPr>
        <p:txBody>
          <a:bodyPr>
            <a:normAutofit fontScale="92500"/>
          </a:bodyPr>
          <a:lstStyle/>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Nhanvien (</a:t>
            </a:r>
            <a:r>
              <a:rPr lang="en-US" sz="1800" u="sng">
                <a:latin typeface="Cambria" panose="02040503050406030204" pitchFamily="18" charset="0"/>
                <a:ea typeface="Cambria" panose="02040503050406030204" pitchFamily="18" charset="0"/>
              </a:rPr>
              <a:t>MaNV</a:t>
            </a:r>
            <a:r>
              <a:rPr lang="en-US" sz="1800">
                <a:latin typeface="Cambria" panose="02040503050406030204" pitchFamily="18" charset="0"/>
                <a:ea typeface="Cambria" panose="02040503050406030204" pitchFamily="18" charset="0"/>
              </a:rPr>
              <a:t>, TenNV, Ngaysinh, Gioitinh, </a:t>
            </a:r>
            <a:r>
              <a:rPr lang="en-US" sz="1800" u="dotted">
                <a:latin typeface="Cambria" panose="02040503050406030204" pitchFamily="18" charset="0"/>
                <a:ea typeface="Cambria" panose="02040503050406030204" pitchFamily="18" charset="0"/>
              </a:rPr>
              <a:t>MaCH</a:t>
            </a:r>
            <a:r>
              <a:rPr lang="en-US" sz="180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Cuahang (</a:t>
            </a:r>
            <a:r>
              <a:rPr lang="en-US" sz="1800" u="sng">
                <a:latin typeface="Cambria" panose="02040503050406030204" pitchFamily="18" charset="0"/>
                <a:ea typeface="Cambria" panose="02040503050406030204" pitchFamily="18" charset="0"/>
              </a:rPr>
              <a:t>MaCH</a:t>
            </a:r>
            <a:r>
              <a:rPr lang="en-US" sz="1800">
                <a:latin typeface="Cambria" panose="02040503050406030204" pitchFamily="18" charset="0"/>
                <a:ea typeface="Cambria" panose="02040503050406030204" pitchFamily="18" charset="0"/>
              </a:rPr>
              <a:t>, TenCH, Diachi)</a:t>
            </a:r>
          </a:p>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Mathang (</a:t>
            </a:r>
            <a:r>
              <a:rPr lang="en-US" sz="1800" u="sng">
                <a:latin typeface="Cambria" panose="02040503050406030204" pitchFamily="18" charset="0"/>
                <a:ea typeface="Cambria" panose="02040503050406030204" pitchFamily="18" charset="0"/>
              </a:rPr>
              <a:t>MaH</a:t>
            </a:r>
            <a:r>
              <a:rPr lang="en-US" sz="1800">
                <a:latin typeface="Cambria" panose="02040503050406030204" pitchFamily="18" charset="0"/>
                <a:ea typeface="Cambria" panose="02040503050406030204" pitchFamily="18" charset="0"/>
              </a:rPr>
              <a:t>, TenH, DviTinh, Gia)</a:t>
            </a:r>
          </a:p>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Khachhang (</a:t>
            </a:r>
            <a:r>
              <a:rPr lang="en-US" sz="1800" u="sng">
                <a:latin typeface="Cambria" panose="02040503050406030204" pitchFamily="18" charset="0"/>
                <a:ea typeface="Cambria" panose="02040503050406030204" pitchFamily="18" charset="0"/>
              </a:rPr>
              <a:t>MaKH</a:t>
            </a:r>
            <a:r>
              <a:rPr lang="en-US" sz="1800">
                <a:latin typeface="Cambria" panose="02040503050406030204" pitchFamily="18" charset="0"/>
                <a:ea typeface="Cambria" panose="02040503050406030204" pitchFamily="18" charset="0"/>
              </a:rPr>
              <a:t>, TenKH, Diachi, SDT)</a:t>
            </a:r>
          </a:p>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Hoadon (</a:t>
            </a:r>
            <a:r>
              <a:rPr lang="en-US" sz="1800" u="sng">
                <a:latin typeface="Cambria" panose="02040503050406030204" pitchFamily="18" charset="0"/>
                <a:ea typeface="Cambria" panose="02040503050406030204" pitchFamily="18" charset="0"/>
              </a:rPr>
              <a:t>MaHD</a:t>
            </a:r>
            <a:r>
              <a:rPr lang="en-US" sz="1800">
                <a:latin typeface="Cambria" panose="02040503050406030204" pitchFamily="18" charset="0"/>
                <a:ea typeface="Cambria" panose="02040503050406030204" pitchFamily="18" charset="0"/>
              </a:rPr>
              <a:t>, </a:t>
            </a:r>
            <a:r>
              <a:rPr lang="en-US" sz="1800" u="dotted">
                <a:latin typeface="Cambria" panose="02040503050406030204" pitchFamily="18" charset="0"/>
                <a:ea typeface="Cambria" panose="02040503050406030204" pitchFamily="18" charset="0"/>
              </a:rPr>
              <a:t>MaKH</a:t>
            </a:r>
            <a:r>
              <a:rPr lang="en-US" sz="1800">
                <a:latin typeface="Cambria" panose="02040503050406030204" pitchFamily="18" charset="0"/>
                <a:ea typeface="Cambria" panose="02040503050406030204" pitchFamily="18" charset="0"/>
              </a:rPr>
              <a:t>, </a:t>
            </a:r>
            <a:r>
              <a:rPr lang="en-US" sz="1800" u="dotted">
                <a:latin typeface="Cambria" panose="02040503050406030204" pitchFamily="18" charset="0"/>
                <a:ea typeface="Cambria" panose="02040503050406030204" pitchFamily="18" charset="0"/>
              </a:rPr>
              <a:t>MaCH</a:t>
            </a:r>
            <a:r>
              <a:rPr lang="en-US" sz="1800">
                <a:latin typeface="Cambria" panose="02040503050406030204" pitchFamily="18" charset="0"/>
                <a:ea typeface="Cambria" panose="02040503050406030204" pitchFamily="18" charset="0"/>
              </a:rPr>
              <a:t>, Ngaylap)</a:t>
            </a:r>
          </a:p>
          <a:p>
            <a:pPr marL="285750" indent="-285750">
              <a:buFont typeface="Arial" panose="020B0604020202020204" pitchFamily="34" charset="0"/>
              <a:buChar char="•"/>
            </a:pPr>
            <a:r>
              <a:rPr lang="en-US" sz="1800">
                <a:latin typeface="Cambria" panose="02040503050406030204" pitchFamily="18" charset="0"/>
                <a:ea typeface="Cambria" panose="02040503050406030204" pitchFamily="18" charset="0"/>
              </a:rPr>
              <a:t>ChitietHD (</a:t>
            </a:r>
            <a:r>
              <a:rPr lang="en-US" sz="1800" u="sng">
                <a:latin typeface="Cambria" panose="02040503050406030204" pitchFamily="18" charset="0"/>
                <a:ea typeface="Cambria" panose="02040503050406030204" pitchFamily="18" charset="0"/>
              </a:rPr>
              <a:t>MaHD, MaH</a:t>
            </a:r>
            <a:r>
              <a:rPr lang="en-US" sz="1800">
                <a:latin typeface="Cambria" panose="02040503050406030204" pitchFamily="18" charset="0"/>
                <a:ea typeface="Cambria" panose="02040503050406030204" pitchFamily="18" charset="0"/>
              </a:rPr>
              <a:t>, Soluong)</a:t>
            </a:r>
          </a:p>
          <a:p>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9959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AA03C8-C5BA-49A6-BFA7-AD67F8151E57}"/>
              </a:ext>
            </a:extLst>
          </p:cNvPr>
          <p:cNvSpPr>
            <a:spLocks noGrp="1"/>
          </p:cNvSpPr>
          <p:nvPr>
            <p:ph type="title"/>
          </p:nvPr>
        </p:nvSpPr>
        <p:spPr>
          <a:xfrm>
            <a:off x="1192362" y="927036"/>
            <a:ext cx="3856037" cy="589361"/>
          </a:xfrm>
        </p:spPr>
        <p:txBody>
          <a:bodyPr/>
          <a:lstStyle/>
          <a:p>
            <a:r>
              <a:rPr lang="en-US">
                <a:latin typeface="Cambria" panose="02040503050406030204" pitchFamily="18" charset="0"/>
                <a:ea typeface="Cambria" panose="02040503050406030204" pitchFamily="18" charset="0"/>
              </a:rPr>
              <a:t>4. Câu lệnh sql</a:t>
            </a:r>
          </a:p>
        </p:txBody>
      </p:sp>
      <p:pic>
        <p:nvPicPr>
          <p:cNvPr id="9" name="Content Placeholder 8">
            <a:extLst>
              <a:ext uri="{FF2B5EF4-FFF2-40B4-BE49-F238E27FC236}">
                <a16:creationId xmlns:a16="http://schemas.microsoft.com/office/drawing/2014/main" id="{C989A630-F788-4FB3-A207-68016C5E1205}"/>
              </a:ext>
            </a:extLst>
          </p:cNvPr>
          <p:cNvPicPr>
            <a:picLocks noGrp="1" noChangeAspect="1"/>
          </p:cNvPicPr>
          <p:nvPr>
            <p:ph idx="1"/>
          </p:nvPr>
        </p:nvPicPr>
        <p:blipFill>
          <a:blip r:embed="rId2"/>
          <a:stretch>
            <a:fillRect/>
          </a:stretch>
        </p:blipFill>
        <p:spPr>
          <a:xfrm>
            <a:off x="5094056" y="927036"/>
            <a:ext cx="6326816" cy="4864164"/>
          </a:xfrm>
        </p:spPr>
      </p:pic>
      <p:sp>
        <p:nvSpPr>
          <p:cNvPr id="7" name="Text Placeholder 6">
            <a:extLst>
              <a:ext uri="{FF2B5EF4-FFF2-40B4-BE49-F238E27FC236}">
                <a16:creationId xmlns:a16="http://schemas.microsoft.com/office/drawing/2014/main" id="{46653C83-F9C9-4D8A-84D5-48C1DEE33354}"/>
              </a:ext>
            </a:extLst>
          </p:cNvPr>
          <p:cNvSpPr>
            <a:spLocks noGrp="1"/>
          </p:cNvSpPr>
          <p:nvPr>
            <p:ph type="body" sz="half" idx="2"/>
          </p:nvPr>
        </p:nvSpPr>
        <p:spPr>
          <a:xfrm>
            <a:off x="1146705" y="1633491"/>
            <a:ext cx="3856037" cy="4157709"/>
          </a:xfrm>
        </p:spPr>
        <p:txBody>
          <a:bodyPr>
            <a:normAutofit fontScale="92500" lnSpcReduction="10000"/>
          </a:bodyPr>
          <a:lstStyle/>
          <a:p>
            <a:r>
              <a:rPr lang="en-US">
                <a:latin typeface="Cambria" panose="02040503050406030204" pitchFamily="18" charset="0"/>
                <a:ea typeface="Cambria" panose="02040503050406030204" pitchFamily="18" charset="0"/>
              </a:rPr>
              <a:t>Create Table Nhanvien</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Create Table Cuahang</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Create Table Khachhang</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Create Table Mathang</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Create Table Hoadon</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Create Table ChitietHD</a:t>
            </a:r>
          </a:p>
        </p:txBody>
      </p:sp>
    </p:spTree>
    <p:extLst>
      <p:ext uri="{BB962C8B-B14F-4D97-AF65-F5344CB8AC3E}">
        <p14:creationId xmlns:p14="http://schemas.microsoft.com/office/powerpoint/2010/main" val="770619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349</TotalTime>
  <Words>738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Tahoma</vt:lpstr>
      <vt:lpstr>Trebuchet MS</vt:lpstr>
      <vt:lpstr>Tw Cen MT</vt:lpstr>
      <vt:lpstr>Circuit</vt:lpstr>
      <vt:lpstr>Quản lý chuỗi cửa hàng bán lẻ</vt:lpstr>
      <vt:lpstr>Mục lục</vt:lpstr>
      <vt:lpstr>1. giới thiệu</vt:lpstr>
      <vt:lpstr>2. Xác định thực thể, quy tắc. Xây dựng mô hình ER </vt:lpstr>
      <vt:lpstr>2. Xác định thực thể, quy tắc. Xây dựng mô hình ER </vt:lpstr>
      <vt:lpstr>Các quy tắc</vt:lpstr>
      <vt:lpstr>Mô hình er</vt:lpstr>
      <vt:lpstr>3. Mô hình quan hệ</vt:lpstr>
      <vt:lpstr>4. Câu lệnh sql</vt:lpstr>
      <vt:lpstr>PowerPoint Presentation</vt:lpstr>
      <vt:lpstr>PowerPoint Presentation</vt:lpstr>
      <vt:lpstr>5. Tạo ứng dụng kết nối</vt:lpstr>
      <vt:lpstr>5. Tạo ứng dụng kết nối</vt:lpstr>
      <vt:lpstr>5. Tạo ứng dụng kết nối</vt:lpstr>
      <vt:lpstr>5. Tạo ứng dụng kết nối</vt:lpstr>
      <vt:lpstr>5. Tạo ứng dụng kết nối</vt:lpstr>
      <vt:lpstr>5. Tạo ứng dụng kết nối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chuỗi cửa hàng bán lẻ</dc:title>
  <dc:creator>Red Hood</dc:creator>
  <cp:lastModifiedBy>Red Hood</cp:lastModifiedBy>
  <cp:revision>35</cp:revision>
  <dcterms:created xsi:type="dcterms:W3CDTF">2018-10-24T13:22:02Z</dcterms:created>
  <dcterms:modified xsi:type="dcterms:W3CDTF">2018-10-25T14:00:13Z</dcterms:modified>
</cp:coreProperties>
</file>