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839446" y="4001149"/>
            <a:ext cx="8343865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Name: Neethi Valavan B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College Name: Vetri Vinayaha college of engineering and technology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Department: Mechanical Engineering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40e1d05129de432c943426be2867ec95</vt:lpwstr>
  </property>
</Properties>
</file>