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  <p:sldMasterId id="2147483652" r:id="rId2"/>
    <p:sldMasterId id="2147483654" r:id="rId3"/>
    <p:sldMasterId id="2147483656" r:id="rId4"/>
    <p:sldMasterId id="2147483658" r:id="rId5"/>
    <p:sldMasterId id="2147483660" r:id="rId6"/>
    <p:sldMasterId id="2147483662" r:id="rId7"/>
    <p:sldMasterId id="2147483664" r:id="rId8"/>
    <p:sldMasterId id="2147483666" r:id="rId9"/>
    <p:sldMasterId id="2147483668" r:id="rId10"/>
    <p:sldMasterId id="2147483670" r:id="rId11"/>
  </p:sldMasterIdLst>
  <p:sldIdLst>
    <p:sldId id="256" r:id="rId12"/>
    <p:sldId id="257" r:id="rId13"/>
    <p:sldId id="258" r:id="rId14"/>
    <p:sldId id="262" r:id="rId15"/>
    <p:sldId id="260" r:id="rId16"/>
    <p:sldId id="261" r:id="rId17"/>
    <p:sldId id="263" r:id="rId18"/>
  </p:sldIdLst>
  <p:sldSz cx="12192000" cy="6858000"/>
  <p:notesSz cx="7772400" cy="100584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335E4A6-E205-4C7D-8C89-CA2FA6FC6E6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D5320536-2CBA-4F8C-AF3F-5DD4AB744F2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9E91228-E9E0-4E7C-BD54-7C03952B3806}" type="slidenum">
              <a:rPr lang="bg-BG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4146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9E91228-E9E0-4E7C-BD54-7C03952B3806}" type="slidenum">
              <a:rPr lang="bg-BG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0593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9E91228-E9E0-4E7C-BD54-7C03952B3806}" type="slidenum">
              <a:rPr lang="bg-BG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0814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9E91228-E9E0-4E7C-BD54-7C03952B3806}" type="slidenum">
              <a:rPr lang="bg-BG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3220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9E91228-E9E0-4E7C-BD54-7C03952B3806}" type="slidenum">
              <a:rPr lang="bg-BG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133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9E91228-E9E0-4E7C-BD54-7C03952B3806}" type="slidenum">
              <a:rPr lang="bg-BG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3601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9E91228-E9E0-4E7C-BD54-7C03952B3806}" type="slidenum">
              <a:rPr lang="bg-BG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4841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9E91228-E9E0-4E7C-BD54-7C03952B3806}" type="slidenum">
              <a:rPr lang="bg-BG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4947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9E91228-E9E0-4E7C-BD54-7C03952B3806}" type="slidenum">
              <a:rPr lang="bg-BG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306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7574CD4-23E0-4D40-A270-08BB9F85977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9E91228-E9E0-4E7C-BD54-7C03952B3806}" type="slidenum">
              <a:rPr lang="bg-BG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8453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9E91228-E9E0-4E7C-BD54-7C03952B3806}" type="slidenum">
              <a:rPr lang="bg-BG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98650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9E91228-E9E0-4E7C-BD54-7C03952B3806}" type="slidenum">
              <a:rPr lang="bg-BG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9463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9E91228-E9E0-4E7C-BD54-7C03952B3806}" type="slidenum">
              <a:rPr lang="bg-BG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51824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9E91228-E9E0-4E7C-BD54-7C03952B3806}" type="slidenum">
              <a:rPr lang="bg-BG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67232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9E91228-E9E0-4E7C-BD54-7C03952B3806}" type="slidenum">
              <a:rPr lang="bg-BG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96647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9E91228-E9E0-4E7C-BD54-7C03952B3806}" type="slidenum">
              <a:rPr lang="bg-BG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1847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9E91228-E9E0-4E7C-BD54-7C03952B3806}" type="slidenum">
              <a:rPr lang="bg-BG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72664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4F6FFAC-F54F-48ED-8468-58D2BA6554D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284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424C13E-1974-4488-99EE-A5439C4C080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219545B-F90D-40BC-BD6B-26B75FEC352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064779C3-6AE5-4A7C-9C4F-CEE2A56ABF5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CD2BB5F7-2D9D-47CA-94B0-5C32F41553B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5CCE132B-D843-4E62-9C79-A6C806390F1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09E1E14E-0A53-4E4D-BB1F-B3B131E9411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69520016-EEFD-4A96-9785-ABB9DF046A1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theme" Target="../theme/theme11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bg-BG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98FC3AA-38E0-414C-825A-59199C42628C}" type="slidenum">
              <a:rPr lang="bg-BG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bg-BG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AF5812F-26FE-44A8-A2EE-5259F969B828}" type="slidenum">
              <a:rPr lang="bg-BG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9E91228-E9E0-4E7C-BD54-7C03952B3806}" type="slidenum">
              <a:rPr lang="bg-BG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7056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bg-BG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7B5F58C-197D-4061-995B-D61E8B95B506}" type="slidenum">
              <a:rPr lang="bg-BG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bg-BG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76A0FBC-FD21-4414-A7C4-8DD9F059AE0F}" type="slidenum">
              <a:rPr lang="bg-BG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bg-BG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09C01E6-3821-47B7-8299-DCB89432792D}" type="slidenum">
              <a:rPr lang="bg-BG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bg-BG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91662D6-1078-4426-8F03-1C5D5936585E}" type="slidenum">
              <a:rPr lang="bg-BG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bg-BG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153F7CB-9265-4A6E-A4F1-4133DD4AC085}" type="slidenum">
              <a:rPr lang="bg-BG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bg-BG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D9A5DC1-736D-4B52-965A-1C32E81C6B0D}" type="slidenum">
              <a:rPr lang="bg-BG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bg-BG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5939B6D-4998-4AE6-A858-9E375581ED0D}" type="slidenum">
              <a:rPr lang="bg-BG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bg-BG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B9AD9F9-B701-4904-AE7E-32AE72A47D27}" type="slidenum">
              <a:rPr lang="bg-BG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13"/>
          <p:cNvSpPr/>
          <p:nvPr/>
        </p:nvSpPr>
        <p:spPr>
          <a:xfrm rot="13251000">
            <a:off x="10184400" y="-382680"/>
            <a:ext cx="2820960" cy="2451960"/>
          </a:xfrm>
          <a:custGeom>
            <a:avLst/>
            <a:gdLst>
              <a:gd name="textAreaLeft" fmla="*/ 0 w 2820960"/>
              <a:gd name="textAreaRight" fmla="*/ 2821680 w 2820960"/>
              <a:gd name="textAreaTop" fmla="*/ 0 h 2451960"/>
              <a:gd name="textAreaBottom" fmla="*/ 2452680 h 2451960"/>
            </a:gdLst>
            <a:ahLst/>
            <a:cxnLst/>
            <a:rect l="textAreaLeft" t="textAreaTop" r="textAreaRight" b="textAreaBottom"/>
            <a:pathLst>
              <a:path w="5246367" h="5246368">
                <a:moveTo>
                  <a:pt x="1789012" y="0"/>
                </a:moveTo>
                <a:lnTo>
                  <a:pt x="2793166" y="0"/>
                </a:lnTo>
                <a:lnTo>
                  <a:pt x="2793166" y="111223"/>
                </a:lnTo>
                <a:cubicBezTo>
                  <a:pt x="2848777" y="111223"/>
                  <a:pt x="2961050" y="111223"/>
                  <a:pt x="3016661" y="111223"/>
                </a:cubicBezTo>
                <a:lnTo>
                  <a:pt x="3016661" y="223495"/>
                </a:lnTo>
                <a:cubicBezTo>
                  <a:pt x="3072273" y="223495"/>
                  <a:pt x="3184545" y="223495"/>
                  <a:pt x="3240156" y="223495"/>
                </a:cubicBezTo>
                <a:lnTo>
                  <a:pt x="3240156" y="334718"/>
                </a:lnTo>
                <a:lnTo>
                  <a:pt x="3351379" y="334718"/>
                </a:lnTo>
                <a:cubicBezTo>
                  <a:pt x="3351379" y="390330"/>
                  <a:pt x="3351379" y="502602"/>
                  <a:pt x="3351379" y="558214"/>
                </a:cubicBezTo>
                <a:lnTo>
                  <a:pt x="3462603" y="558214"/>
                </a:lnTo>
                <a:lnTo>
                  <a:pt x="3462603" y="669437"/>
                </a:lnTo>
                <a:lnTo>
                  <a:pt x="3573825" y="669437"/>
                </a:lnTo>
                <a:cubicBezTo>
                  <a:pt x="3573825" y="725048"/>
                  <a:pt x="3573825" y="837320"/>
                  <a:pt x="3573825" y="892932"/>
                </a:cubicBezTo>
                <a:lnTo>
                  <a:pt x="3685048" y="892932"/>
                </a:lnTo>
                <a:cubicBezTo>
                  <a:pt x="3685048" y="948543"/>
                  <a:pt x="3685048" y="1060816"/>
                  <a:pt x="3685048" y="1116427"/>
                </a:cubicBezTo>
                <a:lnTo>
                  <a:pt x="3796272" y="1116427"/>
                </a:lnTo>
                <a:lnTo>
                  <a:pt x="3796272" y="1227650"/>
                </a:lnTo>
                <a:lnTo>
                  <a:pt x="3907495" y="1227650"/>
                </a:lnTo>
                <a:lnTo>
                  <a:pt x="3907495" y="1340972"/>
                </a:lnTo>
                <a:cubicBezTo>
                  <a:pt x="4007176" y="1340972"/>
                  <a:pt x="4142532" y="1340972"/>
                  <a:pt x="4242213" y="1340972"/>
                </a:cubicBezTo>
                <a:lnTo>
                  <a:pt x="4242213" y="1452195"/>
                </a:lnTo>
                <a:cubicBezTo>
                  <a:pt x="4382815" y="1452195"/>
                  <a:pt x="4549650" y="1452195"/>
                  <a:pt x="4689204" y="1452195"/>
                </a:cubicBezTo>
                <a:lnTo>
                  <a:pt x="4689204" y="1563418"/>
                </a:lnTo>
                <a:cubicBezTo>
                  <a:pt x="4744815" y="1563418"/>
                  <a:pt x="4857087" y="1563418"/>
                  <a:pt x="4912699" y="1563418"/>
                </a:cubicBezTo>
                <a:lnTo>
                  <a:pt x="4912699" y="1674641"/>
                </a:lnTo>
                <a:lnTo>
                  <a:pt x="5023922" y="1674641"/>
                </a:lnTo>
                <a:lnTo>
                  <a:pt x="5023922" y="1785864"/>
                </a:lnTo>
                <a:lnTo>
                  <a:pt x="5135146" y="1785864"/>
                </a:lnTo>
                <a:cubicBezTo>
                  <a:pt x="5135146" y="1841475"/>
                  <a:pt x="5135146" y="1953748"/>
                  <a:pt x="5135146" y="2009359"/>
                </a:cubicBezTo>
                <a:lnTo>
                  <a:pt x="5135146" y="2011458"/>
                </a:lnTo>
                <a:lnTo>
                  <a:pt x="5246367" y="2011458"/>
                </a:lnTo>
                <a:lnTo>
                  <a:pt x="5246367" y="2793167"/>
                </a:lnTo>
                <a:lnTo>
                  <a:pt x="5129898" y="2793167"/>
                </a:lnTo>
                <a:cubicBezTo>
                  <a:pt x="5129898" y="2848778"/>
                  <a:pt x="5129898" y="2961051"/>
                  <a:pt x="5129898" y="3016662"/>
                </a:cubicBezTo>
                <a:lnTo>
                  <a:pt x="5018675" y="3016662"/>
                </a:lnTo>
                <a:lnTo>
                  <a:pt x="5018675" y="3127885"/>
                </a:lnTo>
                <a:lnTo>
                  <a:pt x="4907454" y="3127885"/>
                </a:lnTo>
                <a:lnTo>
                  <a:pt x="4907454" y="3239108"/>
                </a:lnTo>
                <a:lnTo>
                  <a:pt x="4796230" y="3239108"/>
                </a:lnTo>
                <a:cubicBezTo>
                  <a:pt x="4796230" y="3294720"/>
                  <a:pt x="4796230" y="3406992"/>
                  <a:pt x="4796230" y="3462604"/>
                </a:cubicBezTo>
                <a:lnTo>
                  <a:pt x="4685006" y="3462604"/>
                </a:lnTo>
                <a:cubicBezTo>
                  <a:pt x="4685006" y="3679803"/>
                  <a:pt x="4685006" y="3914840"/>
                  <a:pt x="4685006" y="4132040"/>
                </a:cubicBezTo>
                <a:lnTo>
                  <a:pt x="4573785" y="4132040"/>
                </a:lnTo>
                <a:cubicBezTo>
                  <a:pt x="4573785" y="4231721"/>
                  <a:pt x="4573785" y="4367077"/>
                  <a:pt x="4573785" y="4466759"/>
                </a:cubicBezTo>
                <a:lnTo>
                  <a:pt x="4462560" y="4466759"/>
                </a:lnTo>
                <a:cubicBezTo>
                  <a:pt x="4462560" y="4522370"/>
                  <a:pt x="4462560" y="4634642"/>
                  <a:pt x="4462560" y="4690253"/>
                </a:cubicBezTo>
                <a:lnTo>
                  <a:pt x="4351336" y="4690253"/>
                </a:lnTo>
                <a:lnTo>
                  <a:pt x="4351336" y="4801477"/>
                </a:lnTo>
                <a:lnTo>
                  <a:pt x="4240115" y="4801477"/>
                </a:lnTo>
                <a:lnTo>
                  <a:pt x="4240115" y="4912700"/>
                </a:lnTo>
                <a:lnTo>
                  <a:pt x="4128891" y="4912700"/>
                </a:lnTo>
                <a:lnTo>
                  <a:pt x="4128891" y="5023923"/>
                </a:lnTo>
                <a:lnTo>
                  <a:pt x="4017668" y="5023923"/>
                </a:lnTo>
                <a:lnTo>
                  <a:pt x="4017668" y="5135146"/>
                </a:lnTo>
                <a:cubicBezTo>
                  <a:pt x="3962056" y="5135146"/>
                  <a:pt x="3849784" y="5135146"/>
                  <a:pt x="3794173" y="5135146"/>
                </a:cubicBezTo>
                <a:lnTo>
                  <a:pt x="3794173" y="5246368"/>
                </a:lnTo>
                <a:lnTo>
                  <a:pt x="3628487" y="5246368"/>
                </a:lnTo>
                <a:lnTo>
                  <a:pt x="3459456" y="5246368"/>
                </a:lnTo>
                <a:lnTo>
                  <a:pt x="3290424" y="5246368"/>
                </a:lnTo>
                <a:lnTo>
                  <a:pt x="3124737" y="5246368"/>
                </a:lnTo>
                <a:lnTo>
                  <a:pt x="3124737" y="5130950"/>
                </a:lnTo>
                <a:cubicBezTo>
                  <a:pt x="3025056" y="5130950"/>
                  <a:pt x="2889700" y="5130950"/>
                  <a:pt x="2790019" y="5130950"/>
                </a:cubicBezTo>
                <a:lnTo>
                  <a:pt x="2790019" y="5019726"/>
                </a:lnTo>
                <a:cubicBezTo>
                  <a:pt x="2690338" y="5019726"/>
                  <a:pt x="2554982" y="5019726"/>
                  <a:pt x="2455300" y="5019726"/>
                </a:cubicBezTo>
                <a:lnTo>
                  <a:pt x="2455300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6" y="4797280"/>
                </a:lnTo>
                <a:lnTo>
                  <a:pt x="2229706" y="4686057"/>
                </a:lnTo>
                <a:lnTo>
                  <a:pt x="2118483" y="4686057"/>
                </a:lnTo>
                <a:lnTo>
                  <a:pt x="2118483" y="4574834"/>
                </a:lnTo>
                <a:lnTo>
                  <a:pt x="2007260" y="4574834"/>
                </a:lnTo>
                <a:lnTo>
                  <a:pt x="2007260" y="4463611"/>
                </a:lnTo>
                <a:lnTo>
                  <a:pt x="1896036" y="4463611"/>
                </a:lnTo>
                <a:lnTo>
                  <a:pt x="1896036" y="4352388"/>
                </a:lnTo>
                <a:lnTo>
                  <a:pt x="1784814" y="4352388"/>
                </a:lnTo>
                <a:lnTo>
                  <a:pt x="1784814" y="4241165"/>
                </a:lnTo>
                <a:lnTo>
                  <a:pt x="1673591" y="4241165"/>
                </a:lnTo>
                <a:lnTo>
                  <a:pt x="1673591" y="4129941"/>
                </a:lnTo>
                <a:cubicBezTo>
                  <a:pt x="1617979" y="4129941"/>
                  <a:pt x="1505708" y="4129941"/>
                  <a:pt x="1450094" y="4129941"/>
                </a:cubicBezTo>
                <a:lnTo>
                  <a:pt x="1450094" y="4018718"/>
                </a:lnTo>
                <a:cubicBezTo>
                  <a:pt x="1232895" y="4018718"/>
                  <a:pt x="997859" y="4018718"/>
                  <a:pt x="780659" y="4018718"/>
                </a:cubicBezTo>
                <a:lnTo>
                  <a:pt x="780659" y="3903298"/>
                </a:lnTo>
                <a:cubicBezTo>
                  <a:pt x="725048" y="3903298"/>
                  <a:pt x="612775" y="3903298"/>
                  <a:pt x="557164" y="3903298"/>
                </a:cubicBezTo>
                <a:lnTo>
                  <a:pt x="557164" y="3792076"/>
                </a:lnTo>
                <a:cubicBezTo>
                  <a:pt x="501553" y="3792076"/>
                  <a:pt x="389280" y="3792076"/>
                  <a:pt x="333669" y="3792076"/>
                </a:cubicBezTo>
                <a:lnTo>
                  <a:pt x="333669" y="3680853"/>
                </a:lnTo>
                <a:lnTo>
                  <a:pt x="222445" y="3680853"/>
                </a:lnTo>
                <a:lnTo>
                  <a:pt x="222445" y="3569630"/>
                </a:lnTo>
                <a:lnTo>
                  <a:pt x="111222" y="3569630"/>
                </a:lnTo>
                <a:cubicBezTo>
                  <a:pt x="111222" y="3514018"/>
                  <a:pt x="111222" y="3401746"/>
                  <a:pt x="111222" y="3346134"/>
                </a:cubicBezTo>
                <a:lnTo>
                  <a:pt x="0" y="3346134"/>
                </a:lnTo>
                <a:lnTo>
                  <a:pt x="0" y="2787920"/>
                </a:lnTo>
                <a:lnTo>
                  <a:pt x="111222" y="2787920"/>
                </a:lnTo>
                <a:cubicBezTo>
                  <a:pt x="111222" y="2732309"/>
                  <a:pt x="111222" y="2620037"/>
                  <a:pt x="111222" y="2564426"/>
                </a:cubicBezTo>
                <a:lnTo>
                  <a:pt x="223494" y="2564426"/>
                </a:lnTo>
                <a:cubicBezTo>
                  <a:pt x="223494" y="2508814"/>
                  <a:pt x="223494" y="2396542"/>
                  <a:pt x="223494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0" y="2229707"/>
                </a:lnTo>
                <a:lnTo>
                  <a:pt x="446990" y="2118484"/>
                </a:lnTo>
                <a:lnTo>
                  <a:pt x="558213" y="2118484"/>
                </a:lnTo>
                <a:lnTo>
                  <a:pt x="558213" y="2007261"/>
                </a:lnTo>
                <a:lnTo>
                  <a:pt x="669435" y="2007261"/>
                </a:lnTo>
                <a:lnTo>
                  <a:pt x="669435" y="1896038"/>
                </a:lnTo>
                <a:lnTo>
                  <a:pt x="781709" y="1896038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0" y="1672542"/>
                </a:lnTo>
                <a:cubicBezTo>
                  <a:pt x="892930" y="1416520"/>
                  <a:pt x="892930" y="1145807"/>
                  <a:pt x="892930" y="890833"/>
                </a:cubicBezTo>
                <a:lnTo>
                  <a:pt x="1004154" y="890833"/>
                </a:lnTo>
                <a:cubicBezTo>
                  <a:pt x="1004154" y="791152"/>
                  <a:pt x="1004154" y="655796"/>
                  <a:pt x="1004154" y="556115"/>
                </a:cubicBezTo>
                <a:lnTo>
                  <a:pt x="1116426" y="556115"/>
                </a:lnTo>
                <a:lnTo>
                  <a:pt x="1116426" y="444892"/>
                </a:lnTo>
                <a:lnTo>
                  <a:pt x="1227649" y="444892"/>
                </a:lnTo>
                <a:lnTo>
                  <a:pt x="1227649" y="333669"/>
                </a:lnTo>
                <a:lnTo>
                  <a:pt x="1342020" y="333669"/>
                </a:lnTo>
                <a:lnTo>
                  <a:pt x="1342020" y="222446"/>
                </a:lnTo>
                <a:cubicBezTo>
                  <a:pt x="1397633" y="222446"/>
                  <a:pt x="1509903" y="222446"/>
                  <a:pt x="1565515" y="222446"/>
                </a:cubicBezTo>
                <a:lnTo>
                  <a:pt x="1565515" y="111223"/>
                </a:lnTo>
                <a:cubicBezTo>
                  <a:pt x="1621127" y="111223"/>
                  <a:pt x="1733400" y="111223"/>
                  <a:pt x="1789012" y="111223"/>
                </a:cubicBezTo>
                <a:lnTo>
                  <a:pt x="1789012" y="0"/>
                </a:lnTo>
                <a:close/>
              </a:path>
            </a:pathLst>
          </a:custGeom>
          <a:solidFill>
            <a:srgbClr val="FBF236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bg-BG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Shape 9"/>
          <p:cNvSpPr/>
          <p:nvPr/>
        </p:nvSpPr>
        <p:spPr>
          <a:xfrm>
            <a:off x="-1475280" y="1781280"/>
            <a:ext cx="3093480" cy="2980080"/>
          </a:xfrm>
          <a:custGeom>
            <a:avLst/>
            <a:gdLst>
              <a:gd name="textAreaLeft" fmla="*/ 0 w 3093480"/>
              <a:gd name="textAreaRight" fmla="*/ 3094200 w 3093480"/>
              <a:gd name="textAreaTop" fmla="*/ 0 h 2980080"/>
              <a:gd name="textAreaBottom" fmla="*/ 2980800 h 2980080"/>
            </a:gdLst>
            <a:ahLst/>
            <a:cxnLst/>
            <a:rect l="textAreaLeft" t="textAreaTop" r="textAreaRight" b="textAreaBottom"/>
            <a:pathLst>
              <a:path w="5246369" h="5246369">
                <a:moveTo>
                  <a:pt x="1789012" y="0"/>
                </a:moveTo>
                <a:lnTo>
                  <a:pt x="2793167" y="0"/>
                </a:lnTo>
                <a:lnTo>
                  <a:pt x="2793167" y="111223"/>
                </a:lnTo>
                <a:cubicBezTo>
                  <a:pt x="2848778" y="111223"/>
                  <a:pt x="2961050" y="111223"/>
                  <a:pt x="3016662" y="111223"/>
                </a:cubicBezTo>
                <a:lnTo>
                  <a:pt x="3016662" y="223495"/>
                </a:lnTo>
                <a:cubicBezTo>
                  <a:pt x="3072273" y="223495"/>
                  <a:pt x="3184546" y="223495"/>
                  <a:pt x="3240157" y="223495"/>
                </a:cubicBezTo>
                <a:lnTo>
                  <a:pt x="3240157" y="334718"/>
                </a:lnTo>
                <a:lnTo>
                  <a:pt x="3351380" y="334718"/>
                </a:lnTo>
                <a:cubicBezTo>
                  <a:pt x="3351380" y="390330"/>
                  <a:pt x="3351380" y="502602"/>
                  <a:pt x="3351380" y="558214"/>
                </a:cubicBezTo>
                <a:lnTo>
                  <a:pt x="3462603" y="558214"/>
                </a:lnTo>
                <a:lnTo>
                  <a:pt x="3462603" y="669437"/>
                </a:lnTo>
                <a:lnTo>
                  <a:pt x="3573827" y="669437"/>
                </a:lnTo>
                <a:cubicBezTo>
                  <a:pt x="3573827" y="725048"/>
                  <a:pt x="3573827" y="837321"/>
                  <a:pt x="3573827" y="892932"/>
                </a:cubicBezTo>
                <a:lnTo>
                  <a:pt x="3685050" y="892932"/>
                </a:lnTo>
                <a:cubicBezTo>
                  <a:pt x="3685050" y="948543"/>
                  <a:pt x="3685050" y="1060816"/>
                  <a:pt x="3685050" y="1116427"/>
                </a:cubicBezTo>
                <a:lnTo>
                  <a:pt x="3796273" y="1116427"/>
                </a:lnTo>
                <a:lnTo>
                  <a:pt x="3796273" y="1227650"/>
                </a:lnTo>
                <a:lnTo>
                  <a:pt x="3907495" y="1227650"/>
                </a:lnTo>
                <a:lnTo>
                  <a:pt x="3907495" y="1340972"/>
                </a:lnTo>
                <a:cubicBezTo>
                  <a:pt x="4007177" y="1340972"/>
                  <a:pt x="4142533" y="1340972"/>
                  <a:pt x="4242214" y="1340972"/>
                </a:cubicBezTo>
                <a:lnTo>
                  <a:pt x="4242214" y="1452195"/>
                </a:lnTo>
                <a:cubicBezTo>
                  <a:pt x="4382817" y="1452195"/>
                  <a:pt x="4549652" y="1452195"/>
                  <a:pt x="4689205" y="1452195"/>
                </a:cubicBezTo>
                <a:lnTo>
                  <a:pt x="4689205" y="1563418"/>
                </a:lnTo>
                <a:cubicBezTo>
                  <a:pt x="4744816" y="1563418"/>
                  <a:pt x="4857089" y="1563418"/>
                  <a:pt x="4912700" y="1563418"/>
                </a:cubicBezTo>
                <a:lnTo>
                  <a:pt x="4912700" y="1674641"/>
                </a:lnTo>
                <a:lnTo>
                  <a:pt x="5023923" y="1674641"/>
                </a:lnTo>
                <a:lnTo>
                  <a:pt x="5023923" y="1785864"/>
                </a:lnTo>
                <a:lnTo>
                  <a:pt x="5135146" y="1785864"/>
                </a:lnTo>
                <a:cubicBezTo>
                  <a:pt x="5135146" y="1841476"/>
                  <a:pt x="5135146" y="1953748"/>
                  <a:pt x="5135146" y="2009359"/>
                </a:cubicBezTo>
                <a:lnTo>
                  <a:pt x="5135146" y="2011458"/>
                </a:lnTo>
                <a:lnTo>
                  <a:pt x="5246369" y="2011458"/>
                </a:lnTo>
                <a:lnTo>
                  <a:pt x="5246369" y="2205754"/>
                </a:lnTo>
                <a:lnTo>
                  <a:pt x="5246369" y="2402706"/>
                </a:lnTo>
                <a:lnTo>
                  <a:pt x="5246369" y="2599461"/>
                </a:lnTo>
                <a:lnTo>
                  <a:pt x="5246369" y="2793167"/>
                </a:lnTo>
                <a:lnTo>
                  <a:pt x="5129900" y="2793167"/>
                </a:lnTo>
                <a:cubicBezTo>
                  <a:pt x="5129900" y="2848778"/>
                  <a:pt x="5129900" y="2961051"/>
                  <a:pt x="5129900" y="3016662"/>
                </a:cubicBezTo>
                <a:lnTo>
                  <a:pt x="5018676" y="3016662"/>
                </a:lnTo>
                <a:lnTo>
                  <a:pt x="5018676" y="3127885"/>
                </a:lnTo>
                <a:lnTo>
                  <a:pt x="4907454" y="3127885"/>
                </a:lnTo>
                <a:lnTo>
                  <a:pt x="4907454" y="3239108"/>
                </a:lnTo>
                <a:lnTo>
                  <a:pt x="4796231" y="3239108"/>
                </a:lnTo>
                <a:cubicBezTo>
                  <a:pt x="4796231" y="3294720"/>
                  <a:pt x="4796231" y="3406992"/>
                  <a:pt x="4796231" y="3462603"/>
                </a:cubicBezTo>
                <a:lnTo>
                  <a:pt x="4685008" y="3462603"/>
                </a:lnTo>
                <a:cubicBezTo>
                  <a:pt x="4685008" y="3679803"/>
                  <a:pt x="4685008" y="3914840"/>
                  <a:pt x="4685008" y="4132040"/>
                </a:cubicBezTo>
                <a:lnTo>
                  <a:pt x="4573785" y="4132040"/>
                </a:lnTo>
                <a:cubicBezTo>
                  <a:pt x="4573785" y="4231721"/>
                  <a:pt x="4573785" y="4367077"/>
                  <a:pt x="4573785" y="4466758"/>
                </a:cubicBezTo>
                <a:lnTo>
                  <a:pt x="4462561" y="4466758"/>
                </a:lnTo>
                <a:cubicBezTo>
                  <a:pt x="4462561" y="4522370"/>
                  <a:pt x="4462561" y="4634642"/>
                  <a:pt x="4462561" y="4690253"/>
                </a:cubicBezTo>
                <a:lnTo>
                  <a:pt x="4351338" y="4690253"/>
                </a:lnTo>
                <a:lnTo>
                  <a:pt x="4351338" y="4801477"/>
                </a:lnTo>
                <a:lnTo>
                  <a:pt x="4240115" y="4801477"/>
                </a:lnTo>
                <a:lnTo>
                  <a:pt x="4240115" y="4912699"/>
                </a:lnTo>
                <a:lnTo>
                  <a:pt x="4128892" y="4912699"/>
                </a:lnTo>
                <a:lnTo>
                  <a:pt x="4128892" y="5023923"/>
                </a:lnTo>
                <a:lnTo>
                  <a:pt x="4017669" y="5023923"/>
                </a:lnTo>
                <a:lnTo>
                  <a:pt x="4017669" y="5135146"/>
                </a:lnTo>
                <a:cubicBezTo>
                  <a:pt x="3962058" y="5135146"/>
                  <a:pt x="3849785" y="5135146"/>
                  <a:pt x="3794174" y="5135146"/>
                </a:cubicBezTo>
                <a:lnTo>
                  <a:pt x="3794174" y="5246369"/>
                </a:lnTo>
                <a:lnTo>
                  <a:pt x="3628487" y="5246369"/>
                </a:lnTo>
                <a:lnTo>
                  <a:pt x="3459456" y="5246369"/>
                </a:lnTo>
                <a:lnTo>
                  <a:pt x="3290424" y="5246369"/>
                </a:lnTo>
                <a:lnTo>
                  <a:pt x="3124737" y="5246369"/>
                </a:lnTo>
                <a:lnTo>
                  <a:pt x="3124737" y="5130950"/>
                </a:lnTo>
                <a:cubicBezTo>
                  <a:pt x="3025056" y="5130950"/>
                  <a:pt x="2889700" y="5130950"/>
                  <a:pt x="2790019" y="5130950"/>
                </a:cubicBezTo>
                <a:lnTo>
                  <a:pt x="2790019" y="5019726"/>
                </a:lnTo>
                <a:cubicBezTo>
                  <a:pt x="2690338" y="5019726"/>
                  <a:pt x="2554981" y="5019726"/>
                  <a:pt x="2455301" y="5019726"/>
                </a:cubicBezTo>
                <a:lnTo>
                  <a:pt x="2455301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7" y="4797280"/>
                </a:lnTo>
                <a:lnTo>
                  <a:pt x="2229707" y="4686057"/>
                </a:lnTo>
                <a:lnTo>
                  <a:pt x="2118484" y="4686057"/>
                </a:lnTo>
                <a:lnTo>
                  <a:pt x="2118484" y="4574834"/>
                </a:lnTo>
                <a:lnTo>
                  <a:pt x="2007261" y="4574834"/>
                </a:lnTo>
                <a:lnTo>
                  <a:pt x="2007261" y="4463611"/>
                </a:lnTo>
                <a:lnTo>
                  <a:pt x="1896038" y="4463611"/>
                </a:lnTo>
                <a:lnTo>
                  <a:pt x="1896038" y="4352388"/>
                </a:lnTo>
                <a:lnTo>
                  <a:pt x="1784815" y="4352388"/>
                </a:lnTo>
                <a:lnTo>
                  <a:pt x="1784815" y="4241165"/>
                </a:lnTo>
                <a:lnTo>
                  <a:pt x="1673592" y="4241165"/>
                </a:lnTo>
                <a:lnTo>
                  <a:pt x="1673592" y="4129941"/>
                </a:lnTo>
                <a:cubicBezTo>
                  <a:pt x="1617980" y="4129941"/>
                  <a:pt x="1505708" y="4129941"/>
                  <a:pt x="1450096" y="4129941"/>
                </a:cubicBezTo>
                <a:lnTo>
                  <a:pt x="1450096" y="4018718"/>
                </a:lnTo>
                <a:cubicBezTo>
                  <a:pt x="1232896" y="4018718"/>
                  <a:pt x="997859" y="4018718"/>
                  <a:pt x="780660" y="4018718"/>
                </a:cubicBezTo>
                <a:lnTo>
                  <a:pt x="780660" y="3903298"/>
                </a:lnTo>
                <a:cubicBezTo>
                  <a:pt x="725048" y="3903298"/>
                  <a:pt x="612776" y="3903298"/>
                  <a:pt x="557164" y="3903298"/>
                </a:cubicBezTo>
                <a:lnTo>
                  <a:pt x="557164" y="3792076"/>
                </a:lnTo>
                <a:cubicBezTo>
                  <a:pt x="501553" y="3792076"/>
                  <a:pt x="389281" y="3792076"/>
                  <a:pt x="333669" y="3792076"/>
                </a:cubicBezTo>
                <a:lnTo>
                  <a:pt x="333669" y="3680853"/>
                </a:lnTo>
                <a:lnTo>
                  <a:pt x="222446" y="3680853"/>
                </a:lnTo>
                <a:lnTo>
                  <a:pt x="222446" y="3569629"/>
                </a:lnTo>
                <a:lnTo>
                  <a:pt x="111223" y="3569629"/>
                </a:lnTo>
                <a:cubicBezTo>
                  <a:pt x="111223" y="3514018"/>
                  <a:pt x="111223" y="3401746"/>
                  <a:pt x="111223" y="3346134"/>
                </a:cubicBezTo>
                <a:lnTo>
                  <a:pt x="0" y="3346134"/>
                </a:lnTo>
                <a:lnTo>
                  <a:pt x="0" y="2787921"/>
                </a:lnTo>
                <a:lnTo>
                  <a:pt x="111223" y="2787921"/>
                </a:lnTo>
                <a:cubicBezTo>
                  <a:pt x="111223" y="2732309"/>
                  <a:pt x="111223" y="2620037"/>
                  <a:pt x="111223" y="2564425"/>
                </a:cubicBezTo>
                <a:lnTo>
                  <a:pt x="223495" y="2564425"/>
                </a:lnTo>
                <a:cubicBezTo>
                  <a:pt x="223495" y="2508814"/>
                  <a:pt x="223495" y="2396541"/>
                  <a:pt x="223495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1" y="2229707"/>
                </a:lnTo>
                <a:lnTo>
                  <a:pt x="446991" y="2118484"/>
                </a:lnTo>
                <a:lnTo>
                  <a:pt x="558214" y="2118484"/>
                </a:lnTo>
                <a:lnTo>
                  <a:pt x="558214" y="2007260"/>
                </a:lnTo>
                <a:lnTo>
                  <a:pt x="669437" y="2007260"/>
                </a:lnTo>
                <a:lnTo>
                  <a:pt x="669437" y="1896038"/>
                </a:lnTo>
                <a:lnTo>
                  <a:pt x="781709" y="1896038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2" y="1672542"/>
                </a:lnTo>
                <a:cubicBezTo>
                  <a:pt x="892932" y="1416520"/>
                  <a:pt x="892932" y="1145807"/>
                  <a:pt x="892932" y="890834"/>
                </a:cubicBezTo>
                <a:lnTo>
                  <a:pt x="1004155" y="890834"/>
                </a:lnTo>
                <a:cubicBezTo>
                  <a:pt x="1004155" y="791152"/>
                  <a:pt x="1004155" y="655796"/>
                  <a:pt x="1004155" y="556115"/>
                </a:cubicBezTo>
                <a:lnTo>
                  <a:pt x="1116427" y="556115"/>
                </a:lnTo>
                <a:lnTo>
                  <a:pt x="1116427" y="444892"/>
                </a:lnTo>
                <a:lnTo>
                  <a:pt x="1227650" y="444892"/>
                </a:lnTo>
                <a:lnTo>
                  <a:pt x="1227650" y="333669"/>
                </a:lnTo>
                <a:lnTo>
                  <a:pt x="1342021" y="333669"/>
                </a:lnTo>
                <a:lnTo>
                  <a:pt x="1342021" y="222446"/>
                </a:lnTo>
                <a:cubicBezTo>
                  <a:pt x="1397632" y="222446"/>
                  <a:pt x="1509905" y="222446"/>
                  <a:pt x="1565516" y="222446"/>
                </a:cubicBezTo>
                <a:lnTo>
                  <a:pt x="1565516" y="111223"/>
                </a:lnTo>
                <a:cubicBezTo>
                  <a:pt x="1621128" y="111223"/>
                  <a:pt x="1733400" y="111223"/>
                  <a:pt x="1789012" y="111223"/>
                </a:cubicBezTo>
                <a:lnTo>
                  <a:pt x="1789012" y="0"/>
                </a:lnTo>
                <a:close/>
              </a:path>
            </a:pathLst>
          </a:custGeom>
          <a:solidFill>
            <a:srgbClr val="5271FF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bg-BG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Shape 11"/>
          <p:cNvSpPr/>
          <p:nvPr/>
        </p:nvSpPr>
        <p:spPr>
          <a:xfrm>
            <a:off x="9934560" y="4762440"/>
            <a:ext cx="2856960" cy="2684880"/>
          </a:xfrm>
          <a:custGeom>
            <a:avLst/>
            <a:gdLst>
              <a:gd name="textAreaLeft" fmla="*/ 0 w 2856960"/>
              <a:gd name="textAreaRight" fmla="*/ 2857680 w 2856960"/>
              <a:gd name="textAreaTop" fmla="*/ 0 h 2684880"/>
              <a:gd name="textAreaBottom" fmla="*/ 2685600 h 2684880"/>
            </a:gdLst>
            <a:ahLst/>
            <a:cxnLst/>
            <a:rect l="textAreaLeft" t="textAreaTop" r="textAreaRight" b="textAreaBottom"/>
            <a:pathLst>
              <a:path w="5246368" h="5246368">
                <a:moveTo>
                  <a:pt x="1789011" y="0"/>
                </a:moveTo>
                <a:lnTo>
                  <a:pt x="2291089" y="0"/>
                </a:lnTo>
                <a:lnTo>
                  <a:pt x="2793166" y="0"/>
                </a:lnTo>
                <a:lnTo>
                  <a:pt x="2793166" y="111223"/>
                </a:lnTo>
                <a:cubicBezTo>
                  <a:pt x="2848777" y="111223"/>
                  <a:pt x="2961050" y="111223"/>
                  <a:pt x="3016662" y="111223"/>
                </a:cubicBezTo>
                <a:lnTo>
                  <a:pt x="3016662" y="223495"/>
                </a:lnTo>
                <a:cubicBezTo>
                  <a:pt x="3072272" y="223495"/>
                  <a:pt x="3184545" y="223495"/>
                  <a:pt x="3240157" y="223495"/>
                </a:cubicBezTo>
                <a:lnTo>
                  <a:pt x="3240157" y="334718"/>
                </a:lnTo>
                <a:lnTo>
                  <a:pt x="3351379" y="334718"/>
                </a:lnTo>
                <a:cubicBezTo>
                  <a:pt x="3351379" y="390330"/>
                  <a:pt x="3351379" y="502602"/>
                  <a:pt x="3351379" y="558214"/>
                </a:cubicBezTo>
                <a:lnTo>
                  <a:pt x="3462603" y="558214"/>
                </a:lnTo>
                <a:lnTo>
                  <a:pt x="3462603" y="669436"/>
                </a:lnTo>
                <a:lnTo>
                  <a:pt x="3573825" y="669436"/>
                </a:lnTo>
                <a:cubicBezTo>
                  <a:pt x="3573825" y="725048"/>
                  <a:pt x="3573825" y="837321"/>
                  <a:pt x="3573825" y="892932"/>
                </a:cubicBezTo>
                <a:lnTo>
                  <a:pt x="3685050" y="892932"/>
                </a:lnTo>
                <a:cubicBezTo>
                  <a:pt x="3685050" y="948543"/>
                  <a:pt x="3685050" y="1060816"/>
                  <a:pt x="3685050" y="1116427"/>
                </a:cubicBezTo>
                <a:lnTo>
                  <a:pt x="3796272" y="1116427"/>
                </a:lnTo>
                <a:lnTo>
                  <a:pt x="3796272" y="1227650"/>
                </a:lnTo>
                <a:lnTo>
                  <a:pt x="3907495" y="1227650"/>
                </a:lnTo>
                <a:lnTo>
                  <a:pt x="3907495" y="1340971"/>
                </a:lnTo>
                <a:cubicBezTo>
                  <a:pt x="4007176" y="1340971"/>
                  <a:pt x="4142532" y="1340971"/>
                  <a:pt x="4242213" y="1340971"/>
                </a:cubicBezTo>
                <a:lnTo>
                  <a:pt x="4242213" y="1452195"/>
                </a:lnTo>
                <a:cubicBezTo>
                  <a:pt x="4382816" y="1452195"/>
                  <a:pt x="4549651" y="1452195"/>
                  <a:pt x="4689205" y="1452195"/>
                </a:cubicBezTo>
                <a:lnTo>
                  <a:pt x="4689205" y="1563418"/>
                </a:lnTo>
                <a:cubicBezTo>
                  <a:pt x="4744815" y="1563418"/>
                  <a:pt x="4857088" y="1563418"/>
                  <a:pt x="4912700" y="1563418"/>
                </a:cubicBezTo>
                <a:lnTo>
                  <a:pt x="4912700" y="1674641"/>
                </a:lnTo>
                <a:lnTo>
                  <a:pt x="5023922" y="1674641"/>
                </a:lnTo>
                <a:lnTo>
                  <a:pt x="5023922" y="1785864"/>
                </a:lnTo>
                <a:lnTo>
                  <a:pt x="5135146" y="1785864"/>
                </a:lnTo>
                <a:cubicBezTo>
                  <a:pt x="5135146" y="1841476"/>
                  <a:pt x="5135146" y="1953747"/>
                  <a:pt x="5135146" y="2009359"/>
                </a:cubicBezTo>
                <a:lnTo>
                  <a:pt x="5135146" y="2011458"/>
                </a:lnTo>
                <a:lnTo>
                  <a:pt x="5246368" y="2011458"/>
                </a:lnTo>
                <a:lnTo>
                  <a:pt x="5246368" y="2793166"/>
                </a:lnTo>
                <a:lnTo>
                  <a:pt x="5129900" y="2793166"/>
                </a:lnTo>
                <a:cubicBezTo>
                  <a:pt x="5129900" y="2848778"/>
                  <a:pt x="5129900" y="2961050"/>
                  <a:pt x="5129900" y="3016663"/>
                </a:cubicBezTo>
                <a:lnTo>
                  <a:pt x="5018676" y="3016663"/>
                </a:lnTo>
                <a:lnTo>
                  <a:pt x="5018676" y="3127885"/>
                </a:lnTo>
                <a:lnTo>
                  <a:pt x="4907453" y="3127885"/>
                </a:lnTo>
                <a:lnTo>
                  <a:pt x="4907453" y="3239108"/>
                </a:lnTo>
                <a:lnTo>
                  <a:pt x="4796230" y="3239108"/>
                </a:lnTo>
                <a:cubicBezTo>
                  <a:pt x="4796230" y="3294720"/>
                  <a:pt x="4796230" y="3406991"/>
                  <a:pt x="4796230" y="3462604"/>
                </a:cubicBezTo>
                <a:lnTo>
                  <a:pt x="4685007" y="3462604"/>
                </a:lnTo>
                <a:cubicBezTo>
                  <a:pt x="4685007" y="3679803"/>
                  <a:pt x="4685007" y="3914840"/>
                  <a:pt x="4685007" y="4132040"/>
                </a:cubicBezTo>
                <a:lnTo>
                  <a:pt x="4573784" y="4132040"/>
                </a:lnTo>
                <a:cubicBezTo>
                  <a:pt x="4573784" y="4231721"/>
                  <a:pt x="4573784" y="4367077"/>
                  <a:pt x="4573784" y="4466759"/>
                </a:cubicBezTo>
                <a:lnTo>
                  <a:pt x="4462560" y="4466759"/>
                </a:lnTo>
                <a:cubicBezTo>
                  <a:pt x="4462560" y="4522369"/>
                  <a:pt x="4462560" y="4634641"/>
                  <a:pt x="4462560" y="4690253"/>
                </a:cubicBezTo>
                <a:lnTo>
                  <a:pt x="4351338" y="4690253"/>
                </a:lnTo>
                <a:lnTo>
                  <a:pt x="4351338" y="4801476"/>
                </a:lnTo>
                <a:lnTo>
                  <a:pt x="4240115" y="4801476"/>
                </a:lnTo>
                <a:lnTo>
                  <a:pt x="4240115" y="4912700"/>
                </a:lnTo>
                <a:lnTo>
                  <a:pt x="4128892" y="4912700"/>
                </a:lnTo>
                <a:lnTo>
                  <a:pt x="4128892" y="5023922"/>
                </a:lnTo>
                <a:lnTo>
                  <a:pt x="4017668" y="5023922"/>
                </a:lnTo>
                <a:lnTo>
                  <a:pt x="4017668" y="5135146"/>
                </a:lnTo>
                <a:cubicBezTo>
                  <a:pt x="3962057" y="5135146"/>
                  <a:pt x="3849785" y="5135146"/>
                  <a:pt x="3794173" y="5135146"/>
                </a:cubicBezTo>
                <a:lnTo>
                  <a:pt x="3794173" y="5246368"/>
                </a:lnTo>
                <a:lnTo>
                  <a:pt x="3628486" y="5246368"/>
                </a:lnTo>
                <a:lnTo>
                  <a:pt x="3459455" y="5246368"/>
                </a:lnTo>
                <a:lnTo>
                  <a:pt x="3290423" y="5246368"/>
                </a:lnTo>
                <a:lnTo>
                  <a:pt x="3124737" y="5246368"/>
                </a:lnTo>
                <a:lnTo>
                  <a:pt x="3124737" y="5130949"/>
                </a:lnTo>
                <a:cubicBezTo>
                  <a:pt x="3025056" y="5130949"/>
                  <a:pt x="2889699" y="5130949"/>
                  <a:pt x="2790019" y="5130949"/>
                </a:cubicBezTo>
                <a:lnTo>
                  <a:pt x="2790019" y="5019726"/>
                </a:lnTo>
                <a:cubicBezTo>
                  <a:pt x="2690337" y="5019726"/>
                  <a:pt x="2554981" y="5019726"/>
                  <a:pt x="2455301" y="5019726"/>
                </a:cubicBezTo>
                <a:lnTo>
                  <a:pt x="2455301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7" y="4797280"/>
                </a:lnTo>
                <a:lnTo>
                  <a:pt x="2229707" y="4686058"/>
                </a:lnTo>
                <a:lnTo>
                  <a:pt x="2118483" y="4686058"/>
                </a:lnTo>
                <a:lnTo>
                  <a:pt x="2118483" y="4574833"/>
                </a:lnTo>
                <a:lnTo>
                  <a:pt x="2007260" y="4574833"/>
                </a:lnTo>
                <a:lnTo>
                  <a:pt x="2007260" y="4463611"/>
                </a:lnTo>
                <a:lnTo>
                  <a:pt x="1896037" y="4463611"/>
                </a:lnTo>
                <a:lnTo>
                  <a:pt x="1896037" y="4352388"/>
                </a:lnTo>
                <a:lnTo>
                  <a:pt x="1784814" y="4352388"/>
                </a:lnTo>
                <a:lnTo>
                  <a:pt x="1784814" y="4241165"/>
                </a:lnTo>
                <a:lnTo>
                  <a:pt x="1673592" y="4241165"/>
                </a:lnTo>
                <a:lnTo>
                  <a:pt x="1673592" y="4129942"/>
                </a:lnTo>
                <a:cubicBezTo>
                  <a:pt x="1617980" y="4129942"/>
                  <a:pt x="1505707" y="4129942"/>
                  <a:pt x="1450095" y="4129942"/>
                </a:cubicBezTo>
                <a:lnTo>
                  <a:pt x="1450095" y="4018718"/>
                </a:lnTo>
                <a:cubicBezTo>
                  <a:pt x="1232896" y="4018718"/>
                  <a:pt x="997859" y="4018718"/>
                  <a:pt x="780659" y="4018718"/>
                </a:cubicBezTo>
                <a:lnTo>
                  <a:pt x="780659" y="3903299"/>
                </a:lnTo>
                <a:cubicBezTo>
                  <a:pt x="725047" y="3903299"/>
                  <a:pt x="612775" y="3903299"/>
                  <a:pt x="557164" y="3903299"/>
                </a:cubicBezTo>
                <a:lnTo>
                  <a:pt x="557164" y="3792075"/>
                </a:lnTo>
                <a:cubicBezTo>
                  <a:pt x="501552" y="3792075"/>
                  <a:pt x="389280" y="3792075"/>
                  <a:pt x="333668" y="3792075"/>
                </a:cubicBezTo>
                <a:lnTo>
                  <a:pt x="333668" y="3680853"/>
                </a:lnTo>
                <a:lnTo>
                  <a:pt x="222445" y="3680853"/>
                </a:lnTo>
                <a:lnTo>
                  <a:pt x="222445" y="3569630"/>
                </a:lnTo>
                <a:lnTo>
                  <a:pt x="111223" y="3569630"/>
                </a:lnTo>
                <a:cubicBezTo>
                  <a:pt x="111223" y="3514018"/>
                  <a:pt x="111223" y="3401745"/>
                  <a:pt x="111223" y="3346134"/>
                </a:cubicBezTo>
                <a:lnTo>
                  <a:pt x="0" y="3346134"/>
                </a:lnTo>
                <a:lnTo>
                  <a:pt x="0" y="2787920"/>
                </a:lnTo>
                <a:lnTo>
                  <a:pt x="111223" y="2787920"/>
                </a:lnTo>
                <a:cubicBezTo>
                  <a:pt x="111223" y="2732309"/>
                  <a:pt x="111223" y="2620037"/>
                  <a:pt x="111223" y="2564425"/>
                </a:cubicBezTo>
                <a:lnTo>
                  <a:pt x="223495" y="2564425"/>
                </a:lnTo>
                <a:cubicBezTo>
                  <a:pt x="223495" y="2508814"/>
                  <a:pt x="223495" y="2396541"/>
                  <a:pt x="223495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0" y="2229707"/>
                </a:lnTo>
                <a:lnTo>
                  <a:pt x="446990" y="2118484"/>
                </a:lnTo>
                <a:lnTo>
                  <a:pt x="558213" y="2118484"/>
                </a:lnTo>
                <a:lnTo>
                  <a:pt x="558213" y="2007260"/>
                </a:lnTo>
                <a:lnTo>
                  <a:pt x="669437" y="2007260"/>
                </a:lnTo>
                <a:lnTo>
                  <a:pt x="669437" y="1896037"/>
                </a:lnTo>
                <a:lnTo>
                  <a:pt x="781709" y="1896037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2" y="1672542"/>
                </a:lnTo>
                <a:cubicBezTo>
                  <a:pt x="892932" y="1416519"/>
                  <a:pt x="892932" y="1145807"/>
                  <a:pt x="892932" y="890834"/>
                </a:cubicBezTo>
                <a:lnTo>
                  <a:pt x="1004154" y="890834"/>
                </a:lnTo>
                <a:cubicBezTo>
                  <a:pt x="1004154" y="791153"/>
                  <a:pt x="1004154" y="655796"/>
                  <a:pt x="1004154" y="556115"/>
                </a:cubicBezTo>
                <a:lnTo>
                  <a:pt x="1116426" y="556115"/>
                </a:lnTo>
                <a:lnTo>
                  <a:pt x="1116426" y="444892"/>
                </a:lnTo>
                <a:lnTo>
                  <a:pt x="1227650" y="444892"/>
                </a:lnTo>
                <a:lnTo>
                  <a:pt x="1227650" y="333669"/>
                </a:lnTo>
                <a:lnTo>
                  <a:pt x="1342020" y="333669"/>
                </a:lnTo>
                <a:lnTo>
                  <a:pt x="1342020" y="222446"/>
                </a:lnTo>
                <a:cubicBezTo>
                  <a:pt x="1397633" y="222446"/>
                  <a:pt x="1509904" y="222446"/>
                  <a:pt x="1565515" y="222446"/>
                </a:cubicBezTo>
                <a:lnTo>
                  <a:pt x="1565515" y="111223"/>
                </a:lnTo>
                <a:cubicBezTo>
                  <a:pt x="1621127" y="111223"/>
                  <a:pt x="1733400" y="111223"/>
                  <a:pt x="1789011" y="111223"/>
                </a:cubicBezTo>
                <a:lnTo>
                  <a:pt x="1789011" y="0"/>
                </a:lnTo>
                <a:close/>
              </a:path>
            </a:pathLst>
          </a:custGeom>
          <a:solidFill>
            <a:srgbClr val="7ED957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bg-BG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3AA4E0-C22D-4AE7-BC4A-48F4A41A5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083" y="-380993"/>
            <a:ext cx="7619985" cy="7619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3569;p31"/>
          <p:cNvSpPr/>
          <p:nvPr/>
        </p:nvSpPr>
        <p:spPr>
          <a:xfrm rot="1800">
            <a:off x="3491640" y="1802880"/>
            <a:ext cx="1275480" cy="775080"/>
          </a:xfrm>
          <a:prstGeom prst="rect">
            <a:avLst/>
          </a:prstGeom>
          <a:gradFill rotWithShape="0">
            <a:gsLst>
              <a:gs pos="0">
                <a:srgbClr val="F08C56"/>
              </a:gs>
              <a:gs pos="50000">
                <a:srgbClr val="F57A27"/>
              </a:gs>
              <a:gs pos="100000">
                <a:srgbClr val="E46B19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 defTabSz="914400">
              <a:lnSpc>
                <a:spcPct val="90000"/>
              </a:lnSpc>
            </a:pPr>
            <a:r>
              <a:rPr lang="en" sz="4400" b="1" strike="noStrike" spc="-1" dirty="0">
                <a:solidFill>
                  <a:schemeClr val="lt1"/>
                </a:solidFill>
                <a:latin typeface="Calibri Light"/>
              </a:rPr>
              <a:t>01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Google Shape;3569;p31"/>
          <p:cNvSpPr/>
          <p:nvPr/>
        </p:nvSpPr>
        <p:spPr>
          <a:xfrm rot="1800">
            <a:off x="7213680" y="1802520"/>
            <a:ext cx="1139400" cy="775800"/>
          </a:xfrm>
          <a:prstGeom prst="rect">
            <a:avLst/>
          </a:prstGeom>
          <a:gradFill rotWithShape="0">
            <a:gsLst>
              <a:gs pos="0">
                <a:srgbClr val="F08C56"/>
              </a:gs>
              <a:gs pos="50000">
                <a:srgbClr val="F57A27"/>
              </a:gs>
              <a:gs pos="100000">
                <a:srgbClr val="E46B19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 defTabSz="914400">
              <a:lnSpc>
                <a:spcPct val="90000"/>
              </a:lnSpc>
            </a:pPr>
            <a:r>
              <a:rPr lang="en" sz="4400" b="1" strike="noStrike" spc="-1" dirty="0">
                <a:solidFill>
                  <a:schemeClr val="lt1"/>
                </a:solidFill>
                <a:latin typeface="Calibri Light"/>
              </a:rPr>
              <a:t>02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Google Shape;3569;p31"/>
          <p:cNvSpPr/>
          <p:nvPr/>
        </p:nvSpPr>
        <p:spPr>
          <a:xfrm rot="1800">
            <a:off x="1706760" y="4035960"/>
            <a:ext cx="1275120" cy="774000"/>
          </a:xfrm>
          <a:prstGeom prst="rect">
            <a:avLst/>
          </a:prstGeom>
          <a:gradFill rotWithShape="0">
            <a:gsLst>
              <a:gs pos="0">
                <a:srgbClr val="F08C56"/>
              </a:gs>
              <a:gs pos="50000">
                <a:srgbClr val="F57A27"/>
              </a:gs>
              <a:gs pos="100000">
                <a:srgbClr val="E46B19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 defTabSz="914400">
              <a:lnSpc>
                <a:spcPct val="90000"/>
              </a:lnSpc>
            </a:pPr>
            <a:r>
              <a:rPr lang="en" sz="4400" b="1" strike="noStrike" spc="-1">
                <a:solidFill>
                  <a:schemeClr val="lt1"/>
                </a:solidFill>
                <a:latin typeface="Calibri Light"/>
              </a:rPr>
              <a:t>03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Google Shape;3569;p31"/>
          <p:cNvSpPr/>
          <p:nvPr/>
        </p:nvSpPr>
        <p:spPr>
          <a:xfrm rot="1800">
            <a:off x="5421240" y="4026240"/>
            <a:ext cx="1158840" cy="775080"/>
          </a:xfrm>
          <a:prstGeom prst="rect">
            <a:avLst/>
          </a:prstGeom>
          <a:gradFill rotWithShape="0">
            <a:gsLst>
              <a:gs pos="0">
                <a:srgbClr val="F08C56"/>
              </a:gs>
              <a:gs pos="50000">
                <a:srgbClr val="F57A27"/>
              </a:gs>
              <a:gs pos="100000">
                <a:srgbClr val="E46B19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 defTabSz="914400">
              <a:lnSpc>
                <a:spcPct val="90000"/>
              </a:lnSpc>
            </a:pPr>
            <a:r>
              <a:rPr lang="en" sz="4400" b="1" strike="noStrike" spc="-1">
                <a:solidFill>
                  <a:schemeClr val="lt1"/>
                </a:solidFill>
                <a:latin typeface="Calibri Light"/>
              </a:rPr>
              <a:t>04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Google Shape;3569;p31"/>
          <p:cNvSpPr/>
          <p:nvPr/>
        </p:nvSpPr>
        <p:spPr>
          <a:xfrm rot="1800">
            <a:off x="3113640" y="2840760"/>
            <a:ext cx="2030760" cy="846720"/>
          </a:xfrm>
          <a:prstGeom prst="rect">
            <a:avLst/>
          </a:prstGeom>
          <a:solidFill>
            <a:schemeClr val="bg1"/>
          </a:solidFill>
          <a:ln w="0">
            <a:noFill/>
          </a:ln>
          <a:effectLst>
            <a:glow rad="63360">
              <a:srgbClr val="FF7A1F">
                <a:alpha val="40000"/>
              </a:srgbClr>
            </a:glow>
            <a:outerShdw blurRad="57240" dist="19080" dir="5400000" algn="ctr" rotWithShape="0">
              <a:srgbClr val="000000">
                <a:alpha val="63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 defTabSz="914400">
              <a:lnSpc>
                <a:spcPct val="90000"/>
              </a:lnSpc>
            </a:pPr>
            <a:r>
              <a:rPr lang="en" sz="4400" b="0" strike="noStrike" spc="-1" dirty="0">
                <a:solidFill>
                  <a:srgbClr val="FF914D"/>
                </a:solidFill>
                <a:latin typeface="Agency FB"/>
              </a:rPr>
              <a:t>Team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Google Shape;3569;p31"/>
          <p:cNvSpPr/>
          <p:nvPr/>
        </p:nvSpPr>
        <p:spPr>
          <a:xfrm rot="1800">
            <a:off x="6768000" y="2840760"/>
            <a:ext cx="2030760" cy="846720"/>
          </a:xfrm>
          <a:prstGeom prst="rect">
            <a:avLst/>
          </a:prstGeom>
          <a:solidFill>
            <a:schemeClr val="bg1"/>
          </a:solidFill>
          <a:ln w="0">
            <a:noFill/>
          </a:ln>
          <a:effectLst>
            <a:glow rad="63360">
              <a:srgbClr val="FF7A1F">
                <a:alpha val="40000"/>
              </a:srgbClr>
            </a:glow>
            <a:outerShdw blurRad="57240" dist="19080" dir="5400000" algn="ctr" rotWithShape="0">
              <a:srgbClr val="000000">
                <a:alpha val="63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 defTabSz="914400">
              <a:lnSpc>
                <a:spcPct val="90000"/>
              </a:lnSpc>
            </a:pPr>
            <a:r>
              <a:rPr lang="en" sz="4400" b="0" strike="noStrike" spc="-1" dirty="0">
                <a:solidFill>
                  <a:srgbClr val="FF914D"/>
                </a:solidFill>
                <a:latin typeface="Agency FB"/>
              </a:rPr>
              <a:t>Idea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3569;p31"/>
          <p:cNvSpPr/>
          <p:nvPr/>
        </p:nvSpPr>
        <p:spPr>
          <a:xfrm rot="1800">
            <a:off x="4985640" y="5141520"/>
            <a:ext cx="2030400" cy="846720"/>
          </a:xfrm>
          <a:prstGeom prst="rect">
            <a:avLst/>
          </a:prstGeom>
          <a:solidFill>
            <a:schemeClr val="bg1"/>
          </a:solidFill>
          <a:ln w="0">
            <a:noFill/>
          </a:ln>
          <a:effectLst>
            <a:glow rad="63360">
              <a:srgbClr val="FF7A1F">
                <a:alpha val="40000"/>
              </a:srgbClr>
            </a:glow>
            <a:outerShdw blurRad="57240" dist="19080" dir="5400000" algn="ctr" rotWithShape="0">
              <a:srgbClr val="000000">
                <a:alpha val="63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 defTabSz="914400">
              <a:lnSpc>
                <a:spcPct val="90000"/>
              </a:lnSpc>
            </a:pPr>
            <a:r>
              <a:rPr lang="en" sz="4400" b="0" strike="noStrike" spc="-1">
                <a:solidFill>
                  <a:srgbClr val="FF914D"/>
                </a:solidFill>
                <a:latin typeface="Agency FB"/>
              </a:rPr>
              <a:t>app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3569;p31"/>
          <p:cNvSpPr/>
          <p:nvPr/>
        </p:nvSpPr>
        <p:spPr>
          <a:xfrm rot="1800">
            <a:off x="560160" y="5142240"/>
            <a:ext cx="3568320" cy="844920"/>
          </a:xfrm>
          <a:prstGeom prst="rect">
            <a:avLst/>
          </a:prstGeom>
          <a:solidFill>
            <a:schemeClr val="bg1"/>
          </a:solidFill>
          <a:ln w="0">
            <a:noFill/>
          </a:ln>
          <a:effectLst>
            <a:glow rad="63360">
              <a:srgbClr val="FF7A1F">
                <a:alpha val="40000"/>
              </a:srgbClr>
            </a:glow>
            <a:outerShdw blurRad="57240" dist="19080" dir="5400000" algn="ctr" rotWithShape="0">
              <a:srgbClr val="000000">
                <a:alpha val="63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 defTabSz="914400">
              <a:lnSpc>
                <a:spcPct val="90000"/>
              </a:lnSpc>
            </a:pPr>
            <a:r>
              <a:rPr lang="en" sz="4400" b="0" strike="noStrike" spc="-1">
                <a:solidFill>
                  <a:srgbClr val="FF914D"/>
                </a:solidFill>
                <a:latin typeface="Agency FB"/>
              </a:rPr>
              <a:t>Work stages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Shape 11"/>
          <p:cNvSpPr/>
          <p:nvPr/>
        </p:nvSpPr>
        <p:spPr>
          <a:xfrm>
            <a:off x="10038240" y="-901440"/>
            <a:ext cx="2856960" cy="2684880"/>
          </a:xfrm>
          <a:custGeom>
            <a:avLst/>
            <a:gdLst>
              <a:gd name="textAreaLeft" fmla="*/ 0 w 2856960"/>
              <a:gd name="textAreaRight" fmla="*/ 2857680 w 2856960"/>
              <a:gd name="textAreaTop" fmla="*/ 0 h 2684880"/>
              <a:gd name="textAreaBottom" fmla="*/ 2685600 h 2684880"/>
            </a:gdLst>
            <a:ahLst/>
            <a:cxnLst/>
            <a:rect l="textAreaLeft" t="textAreaTop" r="textAreaRight" b="textAreaBottom"/>
            <a:pathLst>
              <a:path w="5246368" h="5246368">
                <a:moveTo>
                  <a:pt x="1789011" y="0"/>
                </a:moveTo>
                <a:lnTo>
                  <a:pt x="2291089" y="0"/>
                </a:lnTo>
                <a:lnTo>
                  <a:pt x="2793166" y="0"/>
                </a:lnTo>
                <a:lnTo>
                  <a:pt x="2793166" y="111223"/>
                </a:lnTo>
                <a:cubicBezTo>
                  <a:pt x="2848777" y="111223"/>
                  <a:pt x="2961050" y="111223"/>
                  <a:pt x="3016662" y="111223"/>
                </a:cubicBezTo>
                <a:lnTo>
                  <a:pt x="3016662" y="223495"/>
                </a:lnTo>
                <a:cubicBezTo>
                  <a:pt x="3072272" y="223495"/>
                  <a:pt x="3184545" y="223495"/>
                  <a:pt x="3240157" y="223495"/>
                </a:cubicBezTo>
                <a:lnTo>
                  <a:pt x="3240157" y="334718"/>
                </a:lnTo>
                <a:lnTo>
                  <a:pt x="3351379" y="334718"/>
                </a:lnTo>
                <a:cubicBezTo>
                  <a:pt x="3351379" y="390330"/>
                  <a:pt x="3351379" y="502602"/>
                  <a:pt x="3351379" y="558214"/>
                </a:cubicBezTo>
                <a:lnTo>
                  <a:pt x="3462603" y="558214"/>
                </a:lnTo>
                <a:lnTo>
                  <a:pt x="3462603" y="669436"/>
                </a:lnTo>
                <a:lnTo>
                  <a:pt x="3573825" y="669436"/>
                </a:lnTo>
                <a:cubicBezTo>
                  <a:pt x="3573825" y="725048"/>
                  <a:pt x="3573825" y="837321"/>
                  <a:pt x="3573825" y="892932"/>
                </a:cubicBezTo>
                <a:lnTo>
                  <a:pt x="3685050" y="892932"/>
                </a:lnTo>
                <a:cubicBezTo>
                  <a:pt x="3685050" y="948543"/>
                  <a:pt x="3685050" y="1060816"/>
                  <a:pt x="3685050" y="1116427"/>
                </a:cubicBezTo>
                <a:lnTo>
                  <a:pt x="3796272" y="1116427"/>
                </a:lnTo>
                <a:lnTo>
                  <a:pt x="3796272" y="1227650"/>
                </a:lnTo>
                <a:lnTo>
                  <a:pt x="3907495" y="1227650"/>
                </a:lnTo>
                <a:lnTo>
                  <a:pt x="3907495" y="1340971"/>
                </a:lnTo>
                <a:cubicBezTo>
                  <a:pt x="4007176" y="1340971"/>
                  <a:pt x="4142532" y="1340971"/>
                  <a:pt x="4242213" y="1340971"/>
                </a:cubicBezTo>
                <a:lnTo>
                  <a:pt x="4242213" y="1452195"/>
                </a:lnTo>
                <a:cubicBezTo>
                  <a:pt x="4382816" y="1452195"/>
                  <a:pt x="4549651" y="1452195"/>
                  <a:pt x="4689205" y="1452195"/>
                </a:cubicBezTo>
                <a:lnTo>
                  <a:pt x="4689205" y="1563418"/>
                </a:lnTo>
                <a:cubicBezTo>
                  <a:pt x="4744815" y="1563418"/>
                  <a:pt x="4857088" y="1563418"/>
                  <a:pt x="4912700" y="1563418"/>
                </a:cubicBezTo>
                <a:lnTo>
                  <a:pt x="4912700" y="1674641"/>
                </a:lnTo>
                <a:lnTo>
                  <a:pt x="5023922" y="1674641"/>
                </a:lnTo>
                <a:lnTo>
                  <a:pt x="5023922" y="1785864"/>
                </a:lnTo>
                <a:lnTo>
                  <a:pt x="5135146" y="1785864"/>
                </a:lnTo>
                <a:cubicBezTo>
                  <a:pt x="5135146" y="1841476"/>
                  <a:pt x="5135146" y="1953747"/>
                  <a:pt x="5135146" y="2009359"/>
                </a:cubicBezTo>
                <a:lnTo>
                  <a:pt x="5135146" y="2011458"/>
                </a:lnTo>
                <a:lnTo>
                  <a:pt x="5246368" y="2011458"/>
                </a:lnTo>
                <a:lnTo>
                  <a:pt x="5246368" y="2793166"/>
                </a:lnTo>
                <a:lnTo>
                  <a:pt x="5129900" y="2793166"/>
                </a:lnTo>
                <a:cubicBezTo>
                  <a:pt x="5129900" y="2848778"/>
                  <a:pt x="5129900" y="2961050"/>
                  <a:pt x="5129900" y="3016663"/>
                </a:cubicBezTo>
                <a:lnTo>
                  <a:pt x="5018676" y="3016663"/>
                </a:lnTo>
                <a:lnTo>
                  <a:pt x="5018676" y="3127885"/>
                </a:lnTo>
                <a:lnTo>
                  <a:pt x="4907453" y="3127885"/>
                </a:lnTo>
                <a:lnTo>
                  <a:pt x="4907453" y="3239108"/>
                </a:lnTo>
                <a:lnTo>
                  <a:pt x="4796230" y="3239108"/>
                </a:lnTo>
                <a:cubicBezTo>
                  <a:pt x="4796230" y="3294720"/>
                  <a:pt x="4796230" y="3406991"/>
                  <a:pt x="4796230" y="3462604"/>
                </a:cubicBezTo>
                <a:lnTo>
                  <a:pt x="4685007" y="3462604"/>
                </a:lnTo>
                <a:cubicBezTo>
                  <a:pt x="4685007" y="3679803"/>
                  <a:pt x="4685007" y="3914840"/>
                  <a:pt x="4685007" y="4132040"/>
                </a:cubicBezTo>
                <a:lnTo>
                  <a:pt x="4573784" y="4132040"/>
                </a:lnTo>
                <a:cubicBezTo>
                  <a:pt x="4573784" y="4231721"/>
                  <a:pt x="4573784" y="4367077"/>
                  <a:pt x="4573784" y="4466759"/>
                </a:cubicBezTo>
                <a:lnTo>
                  <a:pt x="4462560" y="4466759"/>
                </a:lnTo>
                <a:cubicBezTo>
                  <a:pt x="4462560" y="4522369"/>
                  <a:pt x="4462560" y="4634641"/>
                  <a:pt x="4462560" y="4690253"/>
                </a:cubicBezTo>
                <a:lnTo>
                  <a:pt x="4351338" y="4690253"/>
                </a:lnTo>
                <a:lnTo>
                  <a:pt x="4351338" y="4801476"/>
                </a:lnTo>
                <a:lnTo>
                  <a:pt x="4240115" y="4801476"/>
                </a:lnTo>
                <a:lnTo>
                  <a:pt x="4240115" y="4912700"/>
                </a:lnTo>
                <a:lnTo>
                  <a:pt x="4128892" y="4912700"/>
                </a:lnTo>
                <a:lnTo>
                  <a:pt x="4128892" y="5023922"/>
                </a:lnTo>
                <a:lnTo>
                  <a:pt x="4017668" y="5023922"/>
                </a:lnTo>
                <a:lnTo>
                  <a:pt x="4017668" y="5135146"/>
                </a:lnTo>
                <a:cubicBezTo>
                  <a:pt x="3962057" y="5135146"/>
                  <a:pt x="3849785" y="5135146"/>
                  <a:pt x="3794173" y="5135146"/>
                </a:cubicBezTo>
                <a:lnTo>
                  <a:pt x="3794173" y="5246368"/>
                </a:lnTo>
                <a:lnTo>
                  <a:pt x="3628486" y="5246368"/>
                </a:lnTo>
                <a:lnTo>
                  <a:pt x="3459455" y="5246368"/>
                </a:lnTo>
                <a:lnTo>
                  <a:pt x="3290423" y="5246368"/>
                </a:lnTo>
                <a:lnTo>
                  <a:pt x="3124737" y="5246368"/>
                </a:lnTo>
                <a:lnTo>
                  <a:pt x="3124737" y="5130949"/>
                </a:lnTo>
                <a:cubicBezTo>
                  <a:pt x="3025056" y="5130949"/>
                  <a:pt x="2889699" y="5130949"/>
                  <a:pt x="2790019" y="5130949"/>
                </a:cubicBezTo>
                <a:lnTo>
                  <a:pt x="2790019" y="5019726"/>
                </a:lnTo>
                <a:cubicBezTo>
                  <a:pt x="2690337" y="5019726"/>
                  <a:pt x="2554981" y="5019726"/>
                  <a:pt x="2455301" y="5019726"/>
                </a:cubicBezTo>
                <a:lnTo>
                  <a:pt x="2455301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7" y="4797280"/>
                </a:lnTo>
                <a:lnTo>
                  <a:pt x="2229707" y="4686058"/>
                </a:lnTo>
                <a:lnTo>
                  <a:pt x="2118483" y="4686058"/>
                </a:lnTo>
                <a:lnTo>
                  <a:pt x="2118483" y="4574833"/>
                </a:lnTo>
                <a:lnTo>
                  <a:pt x="2007260" y="4574833"/>
                </a:lnTo>
                <a:lnTo>
                  <a:pt x="2007260" y="4463611"/>
                </a:lnTo>
                <a:lnTo>
                  <a:pt x="1896037" y="4463611"/>
                </a:lnTo>
                <a:lnTo>
                  <a:pt x="1896037" y="4352388"/>
                </a:lnTo>
                <a:lnTo>
                  <a:pt x="1784814" y="4352388"/>
                </a:lnTo>
                <a:lnTo>
                  <a:pt x="1784814" y="4241165"/>
                </a:lnTo>
                <a:lnTo>
                  <a:pt x="1673592" y="4241165"/>
                </a:lnTo>
                <a:lnTo>
                  <a:pt x="1673592" y="4129942"/>
                </a:lnTo>
                <a:cubicBezTo>
                  <a:pt x="1617980" y="4129942"/>
                  <a:pt x="1505707" y="4129942"/>
                  <a:pt x="1450095" y="4129942"/>
                </a:cubicBezTo>
                <a:lnTo>
                  <a:pt x="1450095" y="4018718"/>
                </a:lnTo>
                <a:cubicBezTo>
                  <a:pt x="1232896" y="4018718"/>
                  <a:pt x="997859" y="4018718"/>
                  <a:pt x="780659" y="4018718"/>
                </a:cubicBezTo>
                <a:lnTo>
                  <a:pt x="780659" y="3903299"/>
                </a:lnTo>
                <a:cubicBezTo>
                  <a:pt x="725047" y="3903299"/>
                  <a:pt x="612775" y="3903299"/>
                  <a:pt x="557164" y="3903299"/>
                </a:cubicBezTo>
                <a:lnTo>
                  <a:pt x="557164" y="3792075"/>
                </a:lnTo>
                <a:cubicBezTo>
                  <a:pt x="501552" y="3792075"/>
                  <a:pt x="389280" y="3792075"/>
                  <a:pt x="333668" y="3792075"/>
                </a:cubicBezTo>
                <a:lnTo>
                  <a:pt x="333668" y="3680853"/>
                </a:lnTo>
                <a:lnTo>
                  <a:pt x="222445" y="3680853"/>
                </a:lnTo>
                <a:lnTo>
                  <a:pt x="222445" y="3569630"/>
                </a:lnTo>
                <a:lnTo>
                  <a:pt x="111223" y="3569630"/>
                </a:lnTo>
                <a:cubicBezTo>
                  <a:pt x="111223" y="3514018"/>
                  <a:pt x="111223" y="3401745"/>
                  <a:pt x="111223" y="3346134"/>
                </a:cubicBezTo>
                <a:lnTo>
                  <a:pt x="0" y="3346134"/>
                </a:lnTo>
                <a:lnTo>
                  <a:pt x="0" y="2787920"/>
                </a:lnTo>
                <a:lnTo>
                  <a:pt x="111223" y="2787920"/>
                </a:lnTo>
                <a:cubicBezTo>
                  <a:pt x="111223" y="2732309"/>
                  <a:pt x="111223" y="2620037"/>
                  <a:pt x="111223" y="2564425"/>
                </a:cubicBezTo>
                <a:lnTo>
                  <a:pt x="223495" y="2564425"/>
                </a:lnTo>
                <a:cubicBezTo>
                  <a:pt x="223495" y="2508814"/>
                  <a:pt x="223495" y="2396541"/>
                  <a:pt x="223495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0" y="2229707"/>
                </a:lnTo>
                <a:lnTo>
                  <a:pt x="446990" y="2118484"/>
                </a:lnTo>
                <a:lnTo>
                  <a:pt x="558213" y="2118484"/>
                </a:lnTo>
                <a:lnTo>
                  <a:pt x="558213" y="2007260"/>
                </a:lnTo>
                <a:lnTo>
                  <a:pt x="669437" y="2007260"/>
                </a:lnTo>
                <a:lnTo>
                  <a:pt x="669437" y="1896037"/>
                </a:lnTo>
                <a:lnTo>
                  <a:pt x="781709" y="1896037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2" y="1672542"/>
                </a:lnTo>
                <a:cubicBezTo>
                  <a:pt x="892932" y="1416519"/>
                  <a:pt x="892932" y="1145807"/>
                  <a:pt x="892932" y="890834"/>
                </a:cubicBezTo>
                <a:lnTo>
                  <a:pt x="1004154" y="890834"/>
                </a:lnTo>
                <a:cubicBezTo>
                  <a:pt x="1004154" y="791153"/>
                  <a:pt x="1004154" y="655796"/>
                  <a:pt x="1004154" y="556115"/>
                </a:cubicBezTo>
                <a:lnTo>
                  <a:pt x="1116426" y="556115"/>
                </a:lnTo>
                <a:lnTo>
                  <a:pt x="1116426" y="444892"/>
                </a:lnTo>
                <a:lnTo>
                  <a:pt x="1227650" y="444892"/>
                </a:lnTo>
                <a:lnTo>
                  <a:pt x="1227650" y="333669"/>
                </a:lnTo>
                <a:lnTo>
                  <a:pt x="1342020" y="333669"/>
                </a:lnTo>
                <a:lnTo>
                  <a:pt x="1342020" y="222446"/>
                </a:lnTo>
                <a:cubicBezTo>
                  <a:pt x="1397633" y="222446"/>
                  <a:pt x="1509904" y="222446"/>
                  <a:pt x="1565515" y="222446"/>
                </a:cubicBezTo>
                <a:lnTo>
                  <a:pt x="1565515" y="111223"/>
                </a:lnTo>
                <a:cubicBezTo>
                  <a:pt x="1621127" y="111223"/>
                  <a:pt x="1733400" y="111223"/>
                  <a:pt x="1789011" y="111223"/>
                </a:cubicBezTo>
                <a:lnTo>
                  <a:pt x="1789011" y="0"/>
                </a:lnTo>
                <a:close/>
              </a:path>
            </a:pathLst>
          </a:custGeom>
          <a:solidFill>
            <a:srgbClr val="7ED957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bg-BG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Shape 9"/>
          <p:cNvSpPr/>
          <p:nvPr/>
        </p:nvSpPr>
        <p:spPr>
          <a:xfrm rot="19675800">
            <a:off x="8844120" y="3974040"/>
            <a:ext cx="3833280" cy="3519000"/>
          </a:xfrm>
          <a:custGeom>
            <a:avLst/>
            <a:gdLst>
              <a:gd name="textAreaLeft" fmla="*/ 0 w 3833280"/>
              <a:gd name="textAreaRight" fmla="*/ 3834000 w 3833280"/>
              <a:gd name="textAreaTop" fmla="*/ 0 h 3519000"/>
              <a:gd name="textAreaBottom" fmla="*/ 3519720 h 3519000"/>
            </a:gdLst>
            <a:ahLst/>
            <a:cxnLst/>
            <a:rect l="textAreaLeft" t="textAreaTop" r="textAreaRight" b="textAreaBottom"/>
            <a:pathLst>
              <a:path w="5246369" h="5246369">
                <a:moveTo>
                  <a:pt x="1789012" y="0"/>
                </a:moveTo>
                <a:lnTo>
                  <a:pt x="2793167" y="0"/>
                </a:lnTo>
                <a:lnTo>
                  <a:pt x="2793167" y="111223"/>
                </a:lnTo>
                <a:cubicBezTo>
                  <a:pt x="2848778" y="111223"/>
                  <a:pt x="2961050" y="111223"/>
                  <a:pt x="3016662" y="111223"/>
                </a:cubicBezTo>
                <a:lnTo>
                  <a:pt x="3016662" y="223495"/>
                </a:lnTo>
                <a:cubicBezTo>
                  <a:pt x="3072273" y="223495"/>
                  <a:pt x="3184546" y="223495"/>
                  <a:pt x="3240157" y="223495"/>
                </a:cubicBezTo>
                <a:lnTo>
                  <a:pt x="3240157" y="334718"/>
                </a:lnTo>
                <a:lnTo>
                  <a:pt x="3351380" y="334718"/>
                </a:lnTo>
                <a:cubicBezTo>
                  <a:pt x="3351380" y="390330"/>
                  <a:pt x="3351380" y="502602"/>
                  <a:pt x="3351380" y="558214"/>
                </a:cubicBezTo>
                <a:lnTo>
                  <a:pt x="3462603" y="558214"/>
                </a:lnTo>
                <a:lnTo>
                  <a:pt x="3462603" y="669437"/>
                </a:lnTo>
                <a:lnTo>
                  <a:pt x="3573827" y="669437"/>
                </a:lnTo>
                <a:cubicBezTo>
                  <a:pt x="3573827" y="725048"/>
                  <a:pt x="3573827" y="837321"/>
                  <a:pt x="3573827" y="892932"/>
                </a:cubicBezTo>
                <a:lnTo>
                  <a:pt x="3685050" y="892932"/>
                </a:lnTo>
                <a:cubicBezTo>
                  <a:pt x="3685050" y="948543"/>
                  <a:pt x="3685050" y="1060816"/>
                  <a:pt x="3685050" y="1116427"/>
                </a:cubicBezTo>
                <a:lnTo>
                  <a:pt x="3796273" y="1116427"/>
                </a:lnTo>
                <a:lnTo>
                  <a:pt x="3796273" y="1227650"/>
                </a:lnTo>
                <a:lnTo>
                  <a:pt x="3907495" y="1227650"/>
                </a:lnTo>
                <a:lnTo>
                  <a:pt x="3907495" y="1340972"/>
                </a:lnTo>
                <a:cubicBezTo>
                  <a:pt x="4007177" y="1340972"/>
                  <a:pt x="4142533" y="1340972"/>
                  <a:pt x="4242214" y="1340972"/>
                </a:cubicBezTo>
                <a:lnTo>
                  <a:pt x="4242214" y="1452195"/>
                </a:lnTo>
                <a:cubicBezTo>
                  <a:pt x="4382817" y="1452195"/>
                  <a:pt x="4549652" y="1452195"/>
                  <a:pt x="4689205" y="1452195"/>
                </a:cubicBezTo>
                <a:lnTo>
                  <a:pt x="4689205" y="1563418"/>
                </a:lnTo>
                <a:cubicBezTo>
                  <a:pt x="4744816" y="1563418"/>
                  <a:pt x="4857089" y="1563418"/>
                  <a:pt x="4912700" y="1563418"/>
                </a:cubicBezTo>
                <a:lnTo>
                  <a:pt x="4912700" y="1674641"/>
                </a:lnTo>
                <a:lnTo>
                  <a:pt x="5023923" y="1674641"/>
                </a:lnTo>
                <a:lnTo>
                  <a:pt x="5023923" y="1785864"/>
                </a:lnTo>
                <a:lnTo>
                  <a:pt x="5135146" y="1785864"/>
                </a:lnTo>
                <a:cubicBezTo>
                  <a:pt x="5135146" y="1841476"/>
                  <a:pt x="5135146" y="1953748"/>
                  <a:pt x="5135146" y="2009359"/>
                </a:cubicBezTo>
                <a:lnTo>
                  <a:pt x="5135146" y="2011458"/>
                </a:lnTo>
                <a:lnTo>
                  <a:pt x="5246369" y="2011458"/>
                </a:lnTo>
                <a:lnTo>
                  <a:pt x="5246369" y="2205754"/>
                </a:lnTo>
                <a:lnTo>
                  <a:pt x="5246369" y="2402706"/>
                </a:lnTo>
                <a:lnTo>
                  <a:pt x="5246369" y="2599461"/>
                </a:lnTo>
                <a:lnTo>
                  <a:pt x="5246369" y="2793167"/>
                </a:lnTo>
                <a:lnTo>
                  <a:pt x="5129900" y="2793167"/>
                </a:lnTo>
                <a:cubicBezTo>
                  <a:pt x="5129900" y="2848778"/>
                  <a:pt x="5129900" y="2961051"/>
                  <a:pt x="5129900" y="3016662"/>
                </a:cubicBezTo>
                <a:lnTo>
                  <a:pt x="5018676" y="3016662"/>
                </a:lnTo>
                <a:lnTo>
                  <a:pt x="5018676" y="3127885"/>
                </a:lnTo>
                <a:lnTo>
                  <a:pt x="4907454" y="3127885"/>
                </a:lnTo>
                <a:lnTo>
                  <a:pt x="4907454" y="3239108"/>
                </a:lnTo>
                <a:lnTo>
                  <a:pt x="4796231" y="3239108"/>
                </a:lnTo>
                <a:cubicBezTo>
                  <a:pt x="4796231" y="3294720"/>
                  <a:pt x="4796231" y="3406992"/>
                  <a:pt x="4796231" y="3462603"/>
                </a:cubicBezTo>
                <a:lnTo>
                  <a:pt x="4685008" y="3462603"/>
                </a:lnTo>
                <a:cubicBezTo>
                  <a:pt x="4685008" y="3679803"/>
                  <a:pt x="4685008" y="3914840"/>
                  <a:pt x="4685008" y="4132040"/>
                </a:cubicBezTo>
                <a:lnTo>
                  <a:pt x="4573785" y="4132040"/>
                </a:lnTo>
                <a:cubicBezTo>
                  <a:pt x="4573785" y="4231721"/>
                  <a:pt x="4573785" y="4367077"/>
                  <a:pt x="4573785" y="4466758"/>
                </a:cubicBezTo>
                <a:lnTo>
                  <a:pt x="4462561" y="4466758"/>
                </a:lnTo>
                <a:cubicBezTo>
                  <a:pt x="4462561" y="4522370"/>
                  <a:pt x="4462561" y="4634642"/>
                  <a:pt x="4462561" y="4690253"/>
                </a:cubicBezTo>
                <a:lnTo>
                  <a:pt x="4351338" y="4690253"/>
                </a:lnTo>
                <a:lnTo>
                  <a:pt x="4351338" y="4801477"/>
                </a:lnTo>
                <a:lnTo>
                  <a:pt x="4240115" y="4801477"/>
                </a:lnTo>
                <a:lnTo>
                  <a:pt x="4240115" y="4912699"/>
                </a:lnTo>
                <a:lnTo>
                  <a:pt x="4128892" y="4912699"/>
                </a:lnTo>
                <a:lnTo>
                  <a:pt x="4128892" y="5023923"/>
                </a:lnTo>
                <a:lnTo>
                  <a:pt x="4017669" y="5023923"/>
                </a:lnTo>
                <a:lnTo>
                  <a:pt x="4017669" y="5135146"/>
                </a:lnTo>
                <a:cubicBezTo>
                  <a:pt x="3962058" y="5135146"/>
                  <a:pt x="3849785" y="5135146"/>
                  <a:pt x="3794174" y="5135146"/>
                </a:cubicBezTo>
                <a:lnTo>
                  <a:pt x="3794174" y="5246369"/>
                </a:lnTo>
                <a:lnTo>
                  <a:pt x="3628487" y="5246369"/>
                </a:lnTo>
                <a:lnTo>
                  <a:pt x="3459456" y="5246369"/>
                </a:lnTo>
                <a:lnTo>
                  <a:pt x="3290424" y="5246369"/>
                </a:lnTo>
                <a:lnTo>
                  <a:pt x="3124737" y="5246369"/>
                </a:lnTo>
                <a:lnTo>
                  <a:pt x="3124737" y="5130950"/>
                </a:lnTo>
                <a:cubicBezTo>
                  <a:pt x="3025056" y="5130950"/>
                  <a:pt x="2889700" y="5130950"/>
                  <a:pt x="2790019" y="5130950"/>
                </a:cubicBezTo>
                <a:lnTo>
                  <a:pt x="2790019" y="5019726"/>
                </a:lnTo>
                <a:cubicBezTo>
                  <a:pt x="2690338" y="5019726"/>
                  <a:pt x="2554981" y="5019726"/>
                  <a:pt x="2455301" y="5019726"/>
                </a:cubicBezTo>
                <a:lnTo>
                  <a:pt x="2455301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7" y="4797280"/>
                </a:lnTo>
                <a:lnTo>
                  <a:pt x="2229707" y="4686057"/>
                </a:lnTo>
                <a:lnTo>
                  <a:pt x="2118484" y="4686057"/>
                </a:lnTo>
                <a:lnTo>
                  <a:pt x="2118484" y="4574834"/>
                </a:lnTo>
                <a:lnTo>
                  <a:pt x="2007261" y="4574834"/>
                </a:lnTo>
                <a:lnTo>
                  <a:pt x="2007261" y="4463611"/>
                </a:lnTo>
                <a:lnTo>
                  <a:pt x="1896038" y="4463611"/>
                </a:lnTo>
                <a:lnTo>
                  <a:pt x="1896038" y="4352388"/>
                </a:lnTo>
                <a:lnTo>
                  <a:pt x="1784815" y="4352388"/>
                </a:lnTo>
                <a:lnTo>
                  <a:pt x="1784815" y="4241165"/>
                </a:lnTo>
                <a:lnTo>
                  <a:pt x="1673592" y="4241165"/>
                </a:lnTo>
                <a:lnTo>
                  <a:pt x="1673592" y="4129941"/>
                </a:lnTo>
                <a:cubicBezTo>
                  <a:pt x="1617980" y="4129941"/>
                  <a:pt x="1505708" y="4129941"/>
                  <a:pt x="1450096" y="4129941"/>
                </a:cubicBezTo>
                <a:lnTo>
                  <a:pt x="1450096" y="4018718"/>
                </a:lnTo>
                <a:cubicBezTo>
                  <a:pt x="1232896" y="4018718"/>
                  <a:pt x="997859" y="4018718"/>
                  <a:pt x="780660" y="4018718"/>
                </a:cubicBezTo>
                <a:lnTo>
                  <a:pt x="780660" y="3903298"/>
                </a:lnTo>
                <a:cubicBezTo>
                  <a:pt x="725048" y="3903298"/>
                  <a:pt x="612776" y="3903298"/>
                  <a:pt x="557164" y="3903298"/>
                </a:cubicBezTo>
                <a:lnTo>
                  <a:pt x="557164" y="3792076"/>
                </a:lnTo>
                <a:cubicBezTo>
                  <a:pt x="501553" y="3792076"/>
                  <a:pt x="389281" y="3792076"/>
                  <a:pt x="333669" y="3792076"/>
                </a:cubicBezTo>
                <a:lnTo>
                  <a:pt x="333669" y="3680853"/>
                </a:lnTo>
                <a:lnTo>
                  <a:pt x="222446" y="3680853"/>
                </a:lnTo>
                <a:lnTo>
                  <a:pt x="222446" y="3569629"/>
                </a:lnTo>
                <a:lnTo>
                  <a:pt x="111223" y="3569629"/>
                </a:lnTo>
                <a:cubicBezTo>
                  <a:pt x="111223" y="3514018"/>
                  <a:pt x="111223" y="3401746"/>
                  <a:pt x="111223" y="3346134"/>
                </a:cubicBezTo>
                <a:lnTo>
                  <a:pt x="0" y="3346134"/>
                </a:lnTo>
                <a:lnTo>
                  <a:pt x="0" y="2787921"/>
                </a:lnTo>
                <a:lnTo>
                  <a:pt x="111223" y="2787921"/>
                </a:lnTo>
                <a:cubicBezTo>
                  <a:pt x="111223" y="2732309"/>
                  <a:pt x="111223" y="2620037"/>
                  <a:pt x="111223" y="2564425"/>
                </a:cubicBezTo>
                <a:lnTo>
                  <a:pt x="223495" y="2564425"/>
                </a:lnTo>
                <a:cubicBezTo>
                  <a:pt x="223495" y="2508814"/>
                  <a:pt x="223495" y="2396541"/>
                  <a:pt x="223495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1" y="2229707"/>
                </a:lnTo>
                <a:lnTo>
                  <a:pt x="446991" y="2118484"/>
                </a:lnTo>
                <a:lnTo>
                  <a:pt x="558214" y="2118484"/>
                </a:lnTo>
                <a:lnTo>
                  <a:pt x="558214" y="2007260"/>
                </a:lnTo>
                <a:lnTo>
                  <a:pt x="669437" y="2007260"/>
                </a:lnTo>
                <a:lnTo>
                  <a:pt x="669437" y="1896038"/>
                </a:lnTo>
                <a:lnTo>
                  <a:pt x="781709" y="1896038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2" y="1672542"/>
                </a:lnTo>
                <a:cubicBezTo>
                  <a:pt x="892932" y="1416520"/>
                  <a:pt x="892932" y="1145807"/>
                  <a:pt x="892932" y="890834"/>
                </a:cubicBezTo>
                <a:lnTo>
                  <a:pt x="1004155" y="890834"/>
                </a:lnTo>
                <a:cubicBezTo>
                  <a:pt x="1004155" y="791152"/>
                  <a:pt x="1004155" y="655796"/>
                  <a:pt x="1004155" y="556115"/>
                </a:cubicBezTo>
                <a:lnTo>
                  <a:pt x="1116427" y="556115"/>
                </a:lnTo>
                <a:lnTo>
                  <a:pt x="1116427" y="444892"/>
                </a:lnTo>
                <a:lnTo>
                  <a:pt x="1227650" y="444892"/>
                </a:lnTo>
                <a:lnTo>
                  <a:pt x="1227650" y="333669"/>
                </a:lnTo>
                <a:lnTo>
                  <a:pt x="1342021" y="333669"/>
                </a:lnTo>
                <a:lnTo>
                  <a:pt x="1342021" y="222446"/>
                </a:lnTo>
                <a:cubicBezTo>
                  <a:pt x="1397632" y="222446"/>
                  <a:pt x="1509905" y="222446"/>
                  <a:pt x="1565516" y="222446"/>
                </a:cubicBezTo>
                <a:lnTo>
                  <a:pt x="1565516" y="111223"/>
                </a:lnTo>
                <a:cubicBezTo>
                  <a:pt x="1621128" y="111223"/>
                  <a:pt x="1733400" y="111223"/>
                  <a:pt x="1789012" y="111223"/>
                </a:cubicBezTo>
                <a:lnTo>
                  <a:pt x="1789012" y="0"/>
                </a:lnTo>
                <a:close/>
              </a:path>
            </a:pathLst>
          </a:custGeom>
          <a:solidFill>
            <a:srgbClr val="5271FF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bg-BG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4"/>
          <p:cNvSpPr/>
          <p:nvPr/>
        </p:nvSpPr>
        <p:spPr>
          <a:xfrm>
            <a:off x="2353328" y="4265602"/>
            <a:ext cx="2240640" cy="11373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150" sz="2400" b="0" strike="noStrike" spc="-1" dirty="0">
                <a:solidFill>
                  <a:schemeClr val="accent5"/>
                </a:solidFill>
                <a:latin typeface="Agency FB"/>
              </a:rPr>
              <a:t>Georgi Dimitrov</a:t>
            </a:r>
          </a:p>
          <a:p>
            <a:pPr algn="ctr"/>
            <a:r>
              <a:rPr lang="en-150" sz="2200" i="1" spc="-1" dirty="0">
                <a:solidFill>
                  <a:schemeClr val="accent5"/>
                </a:solidFill>
                <a:latin typeface="Agency FB"/>
              </a:rPr>
              <a:t>QA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Box 5"/>
          <p:cNvSpPr/>
          <p:nvPr/>
        </p:nvSpPr>
        <p:spPr>
          <a:xfrm>
            <a:off x="4825402" y="4173770"/>
            <a:ext cx="2240640" cy="7987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150" sz="2400" b="0" strike="noStrike" spc="-1" dirty="0">
                <a:solidFill>
                  <a:schemeClr val="accent5"/>
                </a:solidFill>
                <a:latin typeface="Agency FB"/>
              </a:rPr>
              <a:t>Anna </a:t>
            </a:r>
            <a:r>
              <a:rPr lang="en-150" sz="2400" spc="-1" dirty="0" err="1">
                <a:solidFill>
                  <a:schemeClr val="accent5"/>
                </a:solidFill>
                <a:latin typeface="Agency FB"/>
              </a:rPr>
              <a:t>Rikova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sz="2200" b="0" i="1" strike="noStrike" spc="-1" dirty="0">
                <a:solidFill>
                  <a:schemeClr val="accent5"/>
                </a:solidFill>
                <a:latin typeface="Agency FB"/>
              </a:rPr>
              <a:t>Backend developer</a:t>
            </a:r>
            <a:r>
              <a:rPr lang="en-150" sz="2200" b="0" i="1" strike="noStrike" spc="-1" dirty="0">
                <a:solidFill>
                  <a:schemeClr val="accent5"/>
                </a:solidFill>
                <a:latin typeface="Agency FB"/>
              </a:rPr>
              <a:t> 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112687" y="4211886"/>
            <a:ext cx="2240640" cy="11373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400" b="0" strike="noStrike" spc="-1" dirty="0">
                <a:solidFill>
                  <a:schemeClr val="accent5"/>
                </a:solidFill>
                <a:latin typeface="Agency FB"/>
              </a:rPr>
              <a:t>Nikita </a:t>
            </a:r>
            <a:r>
              <a:rPr lang="en-US" sz="2400" b="0" strike="noStrike" spc="-1" dirty="0" err="1">
                <a:solidFill>
                  <a:schemeClr val="accent5"/>
                </a:solidFill>
                <a:latin typeface="Agency FB"/>
              </a:rPr>
              <a:t>Baladin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en-US" sz="2200" b="0" i="1" strike="noStrike" spc="-1" dirty="0">
                <a:solidFill>
                  <a:schemeClr val="accent5"/>
                </a:solidFill>
                <a:latin typeface="Agency FB"/>
              </a:rPr>
              <a:t>Scrum Trainer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Box 7"/>
          <p:cNvSpPr/>
          <p:nvPr/>
        </p:nvSpPr>
        <p:spPr>
          <a:xfrm>
            <a:off x="7334250" y="4211886"/>
            <a:ext cx="2240640" cy="7987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150" sz="2400" b="0" strike="noStrike" spc="-1" dirty="0">
                <a:solidFill>
                  <a:schemeClr val="accent5"/>
                </a:solidFill>
                <a:latin typeface="Agency FB"/>
              </a:rPr>
              <a:t>Valentin </a:t>
            </a:r>
            <a:r>
              <a:rPr lang="en-150" sz="2400" b="0" strike="noStrike" spc="-1" dirty="0" err="1">
                <a:solidFill>
                  <a:schemeClr val="accent5"/>
                </a:solidFill>
                <a:latin typeface="Agency FB"/>
              </a:rPr>
              <a:t>Nikolenko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sz="2200" b="0" i="1" strike="noStrike" spc="-1" dirty="0">
                <a:solidFill>
                  <a:schemeClr val="accent5"/>
                </a:solidFill>
                <a:latin typeface="Agency FB"/>
              </a:rPr>
              <a:t>Frontend developer</a:t>
            </a:r>
            <a:r>
              <a:rPr lang="en-150" sz="2200" b="0" i="1" strike="noStrike" spc="-1" dirty="0">
                <a:solidFill>
                  <a:schemeClr val="accent5"/>
                </a:solidFill>
                <a:latin typeface="Agency FB"/>
              </a:rPr>
              <a:t> 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Shape 13"/>
          <p:cNvSpPr/>
          <p:nvPr/>
        </p:nvSpPr>
        <p:spPr>
          <a:xfrm rot="10518600">
            <a:off x="-466920" y="5266080"/>
            <a:ext cx="2820960" cy="2451960"/>
          </a:xfrm>
          <a:custGeom>
            <a:avLst/>
            <a:gdLst>
              <a:gd name="textAreaLeft" fmla="*/ 0 w 2820960"/>
              <a:gd name="textAreaRight" fmla="*/ 2821680 w 2820960"/>
              <a:gd name="textAreaTop" fmla="*/ 0 h 2451960"/>
              <a:gd name="textAreaBottom" fmla="*/ 2452680 h 2451960"/>
            </a:gdLst>
            <a:ahLst/>
            <a:cxnLst/>
            <a:rect l="textAreaLeft" t="textAreaTop" r="textAreaRight" b="textAreaBottom"/>
            <a:pathLst>
              <a:path w="5246367" h="5246368">
                <a:moveTo>
                  <a:pt x="1789012" y="0"/>
                </a:moveTo>
                <a:lnTo>
                  <a:pt x="2793166" y="0"/>
                </a:lnTo>
                <a:lnTo>
                  <a:pt x="2793166" y="111223"/>
                </a:lnTo>
                <a:cubicBezTo>
                  <a:pt x="2848777" y="111223"/>
                  <a:pt x="2961050" y="111223"/>
                  <a:pt x="3016661" y="111223"/>
                </a:cubicBezTo>
                <a:lnTo>
                  <a:pt x="3016661" y="223495"/>
                </a:lnTo>
                <a:cubicBezTo>
                  <a:pt x="3072273" y="223495"/>
                  <a:pt x="3184545" y="223495"/>
                  <a:pt x="3240156" y="223495"/>
                </a:cubicBezTo>
                <a:lnTo>
                  <a:pt x="3240156" y="334718"/>
                </a:lnTo>
                <a:lnTo>
                  <a:pt x="3351379" y="334718"/>
                </a:lnTo>
                <a:cubicBezTo>
                  <a:pt x="3351379" y="390330"/>
                  <a:pt x="3351379" y="502602"/>
                  <a:pt x="3351379" y="558214"/>
                </a:cubicBezTo>
                <a:lnTo>
                  <a:pt x="3462603" y="558214"/>
                </a:lnTo>
                <a:lnTo>
                  <a:pt x="3462603" y="669437"/>
                </a:lnTo>
                <a:lnTo>
                  <a:pt x="3573825" y="669437"/>
                </a:lnTo>
                <a:cubicBezTo>
                  <a:pt x="3573825" y="725048"/>
                  <a:pt x="3573825" y="837320"/>
                  <a:pt x="3573825" y="892932"/>
                </a:cubicBezTo>
                <a:lnTo>
                  <a:pt x="3685048" y="892932"/>
                </a:lnTo>
                <a:cubicBezTo>
                  <a:pt x="3685048" y="948543"/>
                  <a:pt x="3685048" y="1060816"/>
                  <a:pt x="3685048" y="1116427"/>
                </a:cubicBezTo>
                <a:lnTo>
                  <a:pt x="3796272" y="1116427"/>
                </a:lnTo>
                <a:lnTo>
                  <a:pt x="3796272" y="1227650"/>
                </a:lnTo>
                <a:lnTo>
                  <a:pt x="3907495" y="1227650"/>
                </a:lnTo>
                <a:lnTo>
                  <a:pt x="3907495" y="1340972"/>
                </a:lnTo>
                <a:cubicBezTo>
                  <a:pt x="4007176" y="1340972"/>
                  <a:pt x="4142532" y="1340972"/>
                  <a:pt x="4242213" y="1340972"/>
                </a:cubicBezTo>
                <a:lnTo>
                  <a:pt x="4242213" y="1452195"/>
                </a:lnTo>
                <a:cubicBezTo>
                  <a:pt x="4382815" y="1452195"/>
                  <a:pt x="4549650" y="1452195"/>
                  <a:pt x="4689204" y="1452195"/>
                </a:cubicBezTo>
                <a:lnTo>
                  <a:pt x="4689204" y="1563418"/>
                </a:lnTo>
                <a:cubicBezTo>
                  <a:pt x="4744815" y="1563418"/>
                  <a:pt x="4857087" y="1563418"/>
                  <a:pt x="4912699" y="1563418"/>
                </a:cubicBezTo>
                <a:lnTo>
                  <a:pt x="4912699" y="1674641"/>
                </a:lnTo>
                <a:lnTo>
                  <a:pt x="5023922" y="1674641"/>
                </a:lnTo>
                <a:lnTo>
                  <a:pt x="5023922" y="1785864"/>
                </a:lnTo>
                <a:lnTo>
                  <a:pt x="5135146" y="1785864"/>
                </a:lnTo>
                <a:cubicBezTo>
                  <a:pt x="5135146" y="1841475"/>
                  <a:pt x="5135146" y="1953748"/>
                  <a:pt x="5135146" y="2009359"/>
                </a:cubicBezTo>
                <a:lnTo>
                  <a:pt x="5135146" y="2011458"/>
                </a:lnTo>
                <a:lnTo>
                  <a:pt x="5246367" y="2011458"/>
                </a:lnTo>
                <a:lnTo>
                  <a:pt x="5246367" y="2793167"/>
                </a:lnTo>
                <a:lnTo>
                  <a:pt x="5129898" y="2793167"/>
                </a:lnTo>
                <a:cubicBezTo>
                  <a:pt x="5129898" y="2848778"/>
                  <a:pt x="5129898" y="2961051"/>
                  <a:pt x="5129898" y="3016662"/>
                </a:cubicBezTo>
                <a:lnTo>
                  <a:pt x="5018675" y="3016662"/>
                </a:lnTo>
                <a:lnTo>
                  <a:pt x="5018675" y="3127885"/>
                </a:lnTo>
                <a:lnTo>
                  <a:pt x="4907454" y="3127885"/>
                </a:lnTo>
                <a:lnTo>
                  <a:pt x="4907454" y="3239108"/>
                </a:lnTo>
                <a:lnTo>
                  <a:pt x="4796230" y="3239108"/>
                </a:lnTo>
                <a:cubicBezTo>
                  <a:pt x="4796230" y="3294720"/>
                  <a:pt x="4796230" y="3406992"/>
                  <a:pt x="4796230" y="3462604"/>
                </a:cubicBezTo>
                <a:lnTo>
                  <a:pt x="4685006" y="3462604"/>
                </a:lnTo>
                <a:cubicBezTo>
                  <a:pt x="4685006" y="3679803"/>
                  <a:pt x="4685006" y="3914840"/>
                  <a:pt x="4685006" y="4132040"/>
                </a:cubicBezTo>
                <a:lnTo>
                  <a:pt x="4573785" y="4132040"/>
                </a:lnTo>
                <a:cubicBezTo>
                  <a:pt x="4573785" y="4231721"/>
                  <a:pt x="4573785" y="4367077"/>
                  <a:pt x="4573785" y="4466759"/>
                </a:cubicBezTo>
                <a:lnTo>
                  <a:pt x="4462560" y="4466759"/>
                </a:lnTo>
                <a:cubicBezTo>
                  <a:pt x="4462560" y="4522370"/>
                  <a:pt x="4462560" y="4634642"/>
                  <a:pt x="4462560" y="4690253"/>
                </a:cubicBezTo>
                <a:lnTo>
                  <a:pt x="4351336" y="4690253"/>
                </a:lnTo>
                <a:lnTo>
                  <a:pt x="4351336" y="4801477"/>
                </a:lnTo>
                <a:lnTo>
                  <a:pt x="4240115" y="4801477"/>
                </a:lnTo>
                <a:lnTo>
                  <a:pt x="4240115" y="4912700"/>
                </a:lnTo>
                <a:lnTo>
                  <a:pt x="4128891" y="4912700"/>
                </a:lnTo>
                <a:lnTo>
                  <a:pt x="4128891" y="5023923"/>
                </a:lnTo>
                <a:lnTo>
                  <a:pt x="4017668" y="5023923"/>
                </a:lnTo>
                <a:lnTo>
                  <a:pt x="4017668" y="5135146"/>
                </a:lnTo>
                <a:cubicBezTo>
                  <a:pt x="3962056" y="5135146"/>
                  <a:pt x="3849784" y="5135146"/>
                  <a:pt x="3794173" y="5135146"/>
                </a:cubicBezTo>
                <a:lnTo>
                  <a:pt x="3794173" y="5246368"/>
                </a:lnTo>
                <a:lnTo>
                  <a:pt x="3628487" y="5246368"/>
                </a:lnTo>
                <a:lnTo>
                  <a:pt x="3459456" y="5246368"/>
                </a:lnTo>
                <a:lnTo>
                  <a:pt x="3290424" y="5246368"/>
                </a:lnTo>
                <a:lnTo>
                  <a:pt x="3124737" y="5246368"/>
                </a:lnTo>
                <a:lnTo>
                  <a:pt x="3124737" y="5130950"/>
                </a:lnTo>
                <a:cubicBezTo>
                  <a:pt x="3025056" y="5130950"/>
                  <a:pt x="2889700" y="5130950"/>
                  <a:pt x="2790019" y="5130950"/>
                </a:cubicBezTo>
                <a:lnTo>
                  <a:pt x="2790019" y="5019726"/>
                </a:lnTo>
                <a:cubicBezTo>
                  <a:pt x="2690338" y="5019726"/>
                  <a:pt x="2554982" y="5019726"/>
                  <a:pt x="2455300" y="5019726"/>
                </a:cubicBezTo>
                <a:lnTo>
                  <a:pt x="2455300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6" y="4797280"/>
                </a:lnTo>
                <a:lnTo>
                  <a:pt x="2229706" y="4686057"/>
                </a:lnTo>
                <a:lnTo>
                  <a:pt x="2118483" y="4686057"/>
                </a:lnTo>
                <a:lnTo>
                  <a:pt x="2118483" y="4574834"/>
                </a:lnTo>
                <a:lnTo>
                  <a:pt x="2007260" y="4574834"/>
                </a:lnTo>
                <a:lnTo>
                  <a:pt x="2007260" y="4463611"/>
                </a:lnTo>
                <a:lnTo>
                  <a:pt x="1896036" y="4463611"/>
                </a:lnTo>
                <a:lnTo>
                  <a:pt x="1896036" y="4352388"/>
                </a:lnTo>
                <a:lnTo>
                  <a:pt x="1784814" y="4352388"/>
                </a:lnTo>
                <a:lnTo>
                  <a:pt x="1784814" y="4241165"/>
                </a:lnTo>
                <a:lnTo>
                  <a:pt x="1673591" y="4241165"/>
                </a:lnTo>
                <a:lnTo>
                  <a:pt x="1673591" y="4129941"/>
                </a:lnTo>
                <a:cubicBezTo>
                  <a:pt x="1617979" y="4129941"/>
                  <a:pt x="1505708" y="4129941"/>
                  <a:pt x="1450094" y="4129941"/>
                </a:cubicBezTo>
                <a:lnTo>
                  <a:pt x="1450094" y="4018718"/>
                </a:lnTo>
                <a:cubicBezTo>
                  <a:pt x="1232895" y="4018718"/>
                  <a:pt x="997859" y="4018718"/>
                  <a:pt x="780659" y="4018718"/>
                </a:cubicBezTo>
                <a:lnTo>
                  <a:pt x="780659" y="3903298"/>
                </a:lnTo>
                <a:cubicBezTo>
                  <a:pt x="725048" y="3903298"/>
                  <a:pt x="612775" y="3903298"/>
                  <a:pt x="557164" y="3903298"/>
                </a:cubicBezTo>
                <a:lnTo>
                  <a:pt x="557164" y="3792076"/>
                </a:lnTo>
                <a:cubicBezTo>
                  <a:pt x="501553" y="3792076"/>
                  <a:pt x="389280" y="3792076"/>
                  <a:pt x="333669" y="3792076"/>
                </a:cubicBezTo>
                <a:lnTo>
                  <a:pt x="333669" y="3680853"/>
                </a:lnTo>
                <a:lnTo>
                  <a:pt x="222445" y="3680853"/>
                </a:lnTo>
                <a:lnTo>
                  <a:pt x="222445" y="3569630"/>
                </a:lnTo>
                <a:lnTo>
                  <a:pt x="111222" y="3569630"/>
                </a:lnTo>
                <a:cubicBezTo>
                  <a:pt x="111222" y="3514018"/>
                  <a:pt x="111222" y="3401746"/>
                  <a:pt x="111222" y="3346134"/>
                </a:cubicBezTo>
                <a:lnTo>
                  <a:pt x="0" y="3346134"/>
                </a:lnTo>
                <a:lnTo>
                  <a:pt x="0" y="2787920"/>
                </a:lnTo>
                <a:lnTo>
                  <a:pt x="111222" y="2787920"/>
                </a:lnTo>
                <a:cubicBezTo>
                  <a:pt x="111222" y="2732309"/>
                  <a:pt x="111222" y="2620037"/>
                  <a:pt x="111222" y="2564426"/>
                </a:cubicBezTo>
                <a:lnTo>
                  <a:pt x="223494" y="2564426"/>
                </a:lnTo>
                <a:cubicBezTo>
                  <a:pt x="223494" y="2508814"/>
                  <a:pt x="223494" y="2396542"/>
                  <a:pt x="223494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0" y="2229707"/>
                </a:lnTo>
                <a:lnTo>
                  <a:pt x="446990" y="2118484"/>
                </a:lnTo>
                <a:lnTo>
                  <a:pt x="558213" y="2118484"/>
                </a:lnTo>
                <a:lnTo>
                  <a:pt x="558213" y="2007261"/>
                </a:lnTo>
                <a:lnTo>
                  <a:pt x="669435" y="2007261"/>
                </a:lnTo>
                <a:lnTo>
                  <a:pt x="669435" y="1896038"/>
                </a:lnTo>
                <a:lnTo>
                  <a:pt x="781709" y="1896038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0" y="1672542"/>
                </a:lnTo>
                <a:cubicBezTo>
                  <a:pt x="892930" y="1416520"/>
                  <a:pt x="892930" y="1145807"/>
                  <a:pt x="892930" y="890833"/>
                </a:cubicBezTo>
                <a:lnTo>
                  <a:pt x="1004154" y="890833"/>
                </a:lnTo>
                <a:cubicBezTo>
                  <a:pt x="1004154" y="791152"/>
                  <a:pt x="1004154" y="655796"/>
                  <a:pt x="1004154" y="556115"/>
                </a:cubicBezTo>
                <a:lnTo>
                  <a:pt x="1116426" y="556115"/>
                </a:lnTo>
                <a:lnTo>
                  <a:pt x="1116426" y="444892"/>
                </a:lnTo>
                <a:lnTo>
                  <a:pt x="1227649" y="444892"/>
                </a:lnTo>
                <a:lnTo>
                  <a:pt x="1227649" y="333669"/>
                </a:lnTo>
                <a:lnTo>
                  <a:pt x="1342020" y="333669"/>
                </a:lnTo>
                <a:lnTo>
                  <a:pt x="1342020" y="222446"/>
                </a:lnTo>
                <a:cubicBezTo>
                  <a:pt x="1397633" y="222446"/>
                  <a:pt x="1509903" y="222446"/>
                  <a:pt x="1565515" y="222446"/>
                </a:cubicBezTo>
                <a:lnTo>
                  <a:pt x="1565515" y="111223"/>
                </a:lnTo>
                <a:cubicBezTo>
                  <a:pt x="1621127" y="111223"/>
                  <a:pt x="1733400" y="111223"/>
                  <a:pt x="1789012" y="111223"/>
                </a:cubicBezTo>
                <a:lnTo>
                  <a:pt x="1789012" y="0"/>
                </a:lnTo>
                <a:close/>
              </a:path>
            </a:pathLst>
          </a:custGeom>
          <a:solidFill>
            <a:srgbClr val="FBF236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bg-BG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3221280" cy="951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7000" b="0" strike="noStrike" spc="-1">
                <a:solidFill>
                  <a:schemeClr val="accent5"/>
                </a:solidFill>
                <a:latin typeface="Agency FB"/>
              </a:rPr>
              <a:t>Team</a:t>
            </a:r>
            <a:endParaRPr lang="en-US" sz="7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Shape 13"/>
          <p:cNvSpPr/>
          <p:nvPr/>
        </p:nvSpPr>
        <p:spPr>
          <a:xfrm rot="13251000">
            <a:off x="10418040" y="-1186560"/>
            <a:ext cx="2820960" cy="2451960"/>
          </a:xfrm>
          <a:custGeom>
            <a:avLst/>
            <a:gdLst>
              <a:gd name="textAreaLeft" fmla="*/ 0 w 2820960"/>
              <a:gd name="textAreaRight" fmla="*/ 2821680 w 2820960"/>
              <a:gd name="textAreaTop" fmla="*/ 0 h 2451960"/>
              <a:gd name="textAreaBottom" fmla="*/ 2452680 h 2451960"/>
            </a:gdLst>
            <a:ahLst/>
            <a:cxnLst/>
            <a:rect l="textAreaLeft" t="textAreaTop" r="textAreaRight" b="textAreaBottom"/>
            <a:pathLst>
              <a:path w="5246367" h="5246368">
                <a:moveTo>
                  <a:pt x="1789012" y="0"/>
                </a:moveTo>
                <a:lnTo>
                  <a:pt x="2793166" y="0"/>
                </a:lnTo>
                <a:lnTo>
                  <a:pt x="2793166" y="111223"/>
                </a:lnTo>
                <a:cubicBezTo>
                  <a:pt x="2848777" y="111223"/>
                  <a:pt x="2961050" y="111223"/>
                  <a:pt x="3016661" y="111223"/>
                </a:cubicBezTo>
                <a:lnTo>
                  <a:pt x="3016661" y="223495"/>
                </a:lnTo>
                <a:cubicBezTo>
                  <a:pt x="3072273" y="223495"/>
                  <a:pt x="3184545" y="223495"/>
                  <a:pt x="3240156" y="223495"/>
                </a:cubicBezTo>
                <a:lnTo>
                  <a:pt x="3240156" y="334718"/>
                </a:lnTo>
                <a:lnTo>
                  <a:pt x="3351379" y="334718"/>
                </a:lnTo>
                <a:cubicBezTo>
                  <a:pt x="3351379" y="390330"/>
                  <a:pt x="3351379" y="502602"/>
                  <a:pt x="3351379" y="558214"/>
                </a:cubicBezTo>
                <a:lnTo>
                  <a:pt x="3462603" y="558214"/>
                </a:lnTo>
                <a:lnTo>
                  <a:pt x="3462603" y="669437"/>
                </a:lnTo>
                <a:lnTo>
                  <a:pt x="3573825" y="669437"/>
                </a:lnTo>
                <a:cubicBezTo>
                  <a:pt x="3573825" y="725048"/>
                  <a:pt x="3573825" y="837320"/>
                  <a:pt x="3573825" y="892932"/>
                </a:cubicBezTo>
                <a:lnTo>
                  <a:pt x="3685048" y="892932"/>
                </a:lnTo>
                <a:cubicBezTo>
                  <a:pt x="3685048" y="948543"/>
                  <a:pt x="3685048" y="1060816"/>
                  <a:pt x="3685048" y="1116427"/>
                </a:cubicBezTo>
                <a:lnTo>
                  <a:pt x="3796272" y="1116427"/>
                </a:lnTo>
                <a:lnTo>
                  <a:pt x="3796272" y="1227650"/>
                </a:lnTo>
                <a:lnTo>
                  <a:pt x="3907495" y="1227650"/>
                </a:lnTo>
                <a:lnTo>
                  <a:pt x="3907495" y="1340972"/>
                </a:lnTo>
                <a:cubicBezTo>
                  <a:pt x="4007176" y="1340972"/>
                  <a:pt x="4142532" y="1340972"/>
                  <a:pt x="4242213" y="1340972"/>
                </a:cubicBezTo>
                <a:lnTo>
                  <a:pt x="4242213" y="1452195"/>
                </a:lnTo>
                <a:cubicBezTo>
                  <a:pt x="4382815" y="1452195"/>
                  <a:pt x="4549650" y="1452195"/>
                  <a:pt x="4689204" y="1452195"/>
                </a:cubicBezTo>
                <a:lnTo>
                  <a:pt x="4689204" y="1563418"/>
                </a:lnTo>
                <a:cubicBezTo>
                  <a:pt x="4744815" y="1563418"/>
                  <a:pt x="4857087" y="1563418"/>
                  <a:pt x="4912699" y="1563418"/>
                </a:cubicBezTo>
                <a:lnTo>
                  <a:pt x="4912699" y="1674641"/>
                </a:lnTo>
                <a:lnTo>
                  <a:pt x="5023922" y="1674641"/>
                </a:lnTo>
                <a:lnTo>
                  <a:pt x="5023922" y="1785864"/>
                </a:lnTo>
                <a:lnTo>
                  <a:pt x="5135146" y="1785864"/>
                </a:lnTo>
                <a:cubicBezTo>
                  <a:pt x="5135146" y="1841475"/>
                  <a:pt x="5135146" y="1953748"/>
                  <a:pt x="5135146" y="2009359"/>
                </a:cubicBezTo>
                <a:lnTo>
                  <a:pt x="5135146" y="2011458"/>
                </a:lnTo>
                <a:lnTo>
                  <a:pt x="5246367" y="2011458"/>
                </a:lnTo>
                <a:lnTo>
                  <a:pt x="5246367" y="2793167"/>
                </a:lnTo>
                <a:lnTo>
                  <a:pt x="5129898" y="2793167"/>
                </a:lnTo>
                <a:cubicBezTo>
                  <a:pt x="5129898" y="2848778"/>
                  <a:pt x="5129898" y="2961051"/>
                  <a:pt x="5129898" y="3016662"/>
                </a:cubicBezTo>
                <a:lnTo>
                  <a:pt x="5018675" y="3016662"/>
                </a:lnTo>
                <a:lnTo>
                  <a:pt x="5018675" y="3127885"/>
                </a:lnTo>
                <a:lnTo>
                  <a:pt x="4907454" y="3127885"/>
                </a:lnTo>
                <a:lnTo>
                  <a:pt x="4907454" y="3239108"/>
                </a:lnTo>
                <a:lnTo>
                  <a:pt x="4796230" y="3239108"/>
                </a:lnTo>
                <a:cubicBezTo>
                  <a:pt x="4796230" y="3294720"/>
                  <a:pt x="4796230" y="3406992"/>
                  <a:pt x="4796230" y="3462604"/>
                </a:cubicBezTo>
                <a:lnTo>
                  <a:pt x="4685006" y="3462604"/>
                </a:lnTo>
                <a:cubicBezTo>
                  <a:pt x="4685006" y="3679803"/>
                  <a:pt x="4685006" y="3914840"/>
                  <a:pt x="4685006" y="4132040"/>
                </a:cubicBezTo>
                <a:lnTo>
                  <a:pt x="4573785" y="4132040"/>
                </a:lnTo>
                <a:cubicBezTo>
                  <a:pt x="4573785" y="4231721"/>
                  <a:pt x="4573785" y="4367077"/>
                  <a:pt x="4573785" y="4466759"/>
                </a:cubicBezTo>
                <a:lnTo>
                  <a:pt x="4462560" y="4466759"/>
                </a:lnTo>
                <a:cubicBezTo>
                  <a:pt x="4462560" y="4522370"/>
                  <a:pt x="4462560" y="4634642"/>
                  <a:pt x="4462560" y="4690253"/>
                </a:cubicBezTo>
                <a:lnTo>
                  <a:pt x="4351336" y="4690253"/>
                </a:lnTo>
                <a:lnTo>
                  <a:pt x="4351336" y="4801477"/>
                </a:lnTo>
                <a:lnTo>
                  <a:pt x="4240115" y="4801477"/>
                </a:lnTo>
                <a:lnTo>
                  <a:pt x="4240115" y="4912700"/>
                </a:lnTo>
                <a:lnTo>
                  <a:pt x="4128891" y="4912700"/>
                </a:lnTo>
                <a:lnTo>
                  <a:pt x="4128891" y="5023923"/>
                </a:lnTo>
                <a:lnTo>
                  <a:pt x="4017668" y="5023923"/>
                </a:lnTo>
                <a:lnTo>
                  <a:pt x="4017668" y="5135146"/>
                </a:lnTo>
                <a:cubicBezTo>
                  <a:pt x="3962056" y="5135146"/>
                  <a:pt x="3849784" y="5135146"/>
                  <a:pt x="3794173" y="5135146"/>
                </a:cubicBezTo>
                <a:lnTo>
                  <a:pt x="3794173" y="5246368"/>
                </a:lnTo>
                <a:lnTo>
                  <a:pt x="3628487" y="5246368"/>
                </a:lnTo>
                <a:lnTo>
                  <a:pt x="3459456" y="5246368"/>
                </a:lnTo>
                <a:lnTo>
                  <a:pt x="3290424" y="5246368"/>
                </a:lnTo>
                <a:lnTo>
                  <a:pt x="3124737" y="5246368"/>
                </a:lnTo>
                <a:lnTo>
                  <a:pt x="3124737" y="5130950"/>
                </a:lnTo>
                <a:cubicBezTo>
                  <a:pt x="3025056" y="5130950"/>
                  <a:pt x="2889700" y="5130950"/>
                  <a:pt x="2790019" y="5130950"/>
                </a:cubicBezTo>
                <a:lnTo>
                  <a:pt x="2790019" y="5019726"/>
                </a:lnTo>
                <a:cubicBezTo>
                  <a:pt x="2690338" y="5019726"/>
                  <a:pt x="2554982" y="5019726"/>
                  <a:pt x="2455300" y="5019726"/>
                </a:cubicBezTo>
                <a:lnTo>
                  <a:pt x="2455300" y="4908503"/>
                </a:lnTo>
                <a:lnTo>
                  <a:pt x="2340930" y="4908503"/>
                </a:lnTo>
                <a:lnTo>
                  <a:pt x="2340930" y="4797280"/>
                </a:lnTo>
                <a:lnTo>
                  <a:pt x="2229706" y="4797280"/>
                </a:lnTo>
                <a:lnTo>
                  <a:pt x="2229706" y="4686057"/>
                </a:lnTo>
                <a:lnTo>
                  <a:pt x="2118483" y="4686057"/>
                </a:lnTo>
                <a:lnTo>
                  <a:pt x="2118483" y="4574834"/>
                </a:lnTo>
                <a:lnTo>
                  <a:pt x="2007260" y="4574834"/>
                </a:lnTo>
                <a:lnTo>
                  <a:pt x="2007260" y="4463611"/>
                </a:lnTo>
                <a:lnTo>
                  <a:pt x="1896036" y="4463611"/>
                </a:lnTo>
                <a:lnTo>
                  <a:pt x="1896036" y="4352388"/>
                </a:lnTo>
                <a:lnTo>
                  <a:pt x="1784814" y="4352388"/>
                </a:lnTo>
                <a:lnTo>
                  <a:pt x="1784814" y="4241165"/>
                </a:lnTo>
                <a:lnTo>
                  <a:pt x="1673591" y="4241165"/>
                </a:lnTo>
                <a:lnTo>
                  <a:pt x="1673591" y="4129941"/>
                </a:lnTo>
                <a:cubicBezTo>
                  <a:pt x="1617979" y="4129941"/>
                  <a:pt x="1505708" y="4129941"/>
                  <a:pt x="1450094" y="4129941"/>
                </a:cubicBezTo>
                <a:lnTo>
                  <a:pt x="1450094" y="4018718"/>
                </a:lnTo>
                <a:cubicBezTo>
                  <a:pt x="1232895" y="4018718"/>
                  <a:pt x="997859" y="4018718"/>
                  <a:pt x="780659" y="4018718"/>
                </a:cubicBezTo>
                <a:lnTo>
                  <a:pt x="780659" y="3903298"/>
                </a:lnTo>
                <a:cubicBezTo>
                  <a:pt x="725048" y="3903298"/>
                  <a:pt x="612775" y="3903298"/>
                  <a:pt x="557164" y="3903298"/>
                </a:cubicBezTo>
                <a:lnTo>
                  <a:pt x="557164" y="3792076"/>
                </a:lnTo>
                <a:cubicBezTo>
                  <a:pt x="501553" y="3792076"/>
                  <a:pt x="389280" y="3792076"/>
                  <a:pt x="333669" y="3792076"/>
                </a:cubicBezTo>
                <a:lnTo>
                  <a:pt x="333669" y="3680853"/>
                </a:lnTo>
                <a:lnTo>
                  <a:pt x="222445" y="3680853"/>
                </a:lnTo>
                <a:lnTo>
                  <a:pt x="222445" y="3569630"/>
                </a:lnTo>
                <a:lnTo>
                  <a:pt x="111222" y="3569630"/>
                </a:lnTo>
                <a:cubicBezTo>
                  <a:pt x="111222" y="3514018"/>
                  <a:pt x="111222" y="3401746"/>
                  <a:pt x="111222" y="3346134"/>
                </a:cubicBezTo>
                <a:lnTo>
                  <a:pt x="0" y="3346134"/>
                </a:lnTo>
                <a:lnTo>
                  <a:pt x="0" y="2787920"/>
                </a:lnTo>
                <a:lnTo>
                  <a:pt x="111222" y="2787920"/>
                </a:lnTo>
                <a:cubicBezTo>
                  <a:pt x="111222" y="2732309"/>
                  <a:pt x="111222" y="2620037"/>
                  <a:pt x="111222" y="2564426"/>
                </a:cubicBezTo>
                <a:lnTo>
                  <a:pt x="223494" y="2564426"/>
                </a:lnTo>
                <a:cubicBezTo>
                  <a:pt x="223494" y="2508814"/>
                  <a:pt x="223494" y="2396542"/>
                  <a:pt x="223494" y="2340930"/>
                </a:cubicBezTo>
                <a:lnTo>
                  <a:pt x="334718" y="2340930"/>
                </a:lnTo>
                <a:lnTo>
                  <a:pt x="334718" y="2229707"/>
                </a:lnTo>
                <a:lnTo>
                  <a:pt x="446990" y="2229707"/>
                </a:lnTo>
                <a:lnTo>
                  <a:pt x="446990" y="2118484"/>
                </a:lnTo>
                <a:lnTo>
                  <a:pt x="558213" y="2118484"/>
                </a:lnTo>
                <a:lnTo>
                  <a:pt x="558213" y="2007261"/>
                </a:lnTo>
                <a:lnTo>
                  <a:pt x="669435" y="2007261"/>
                </a:lnTo>
                <a:lnTo>
                  <a:pt x="669435" y="1896038"/>
                </a:lnTo>
                <a:lnTo>
                  <a:pt x="781709" y="1896038"/>
                </a:lnTo>
                <a:cubicBezTo>
                  <a:pt x="781709" y="1840426"/>
                  <a:pt x="781709" y="1728154"/>
                  <a:pt x="781709" y="1672542"/>
                </a:cubicBezTo>
                <a:lnTo>
                  <a:pt x="892930" y="1672542"/>
                </a:lnTo>
                <a:cubicBezTo>
                  <a:pt x="892930" y="1416520"/>
                  <a:pt x="892930" y="1145807"/>
                  <a:pt x="892930" y="890833"/>
                </a:cubicBezTo>
                <a:lnTo>
                  <a:pt x="1004154" y="890833"/>
                </a:lnTo>
                <a:cubicBezTo>
                  <a:pt x="1004154" y="791152"/>
                  <a:pt x="1004154" y="655796"/>
                  <a:pt x="1004154" y="556115"/>
                </a:cubicBezTo>
                <a:lnTo>
                  <a:pt x="1116426" y="556115"/>
                </a:lnTo>
                <a:lnTo>
                  <a:pt x="1116426" y="444892"/>
                </a:lnTo>
                <a:lnTo>
                  <a:pt x="1227649" y="444892"/>
                </a:lnTo>
                <a:lnTo>
                  <a:pt x="1227649" y="333669"/>
                </a:lnTo>
                <a:lnTo>
                  <a:pt x="1342020" y="333669"/>
                </a:lnTo>
                <a:lnTo>
                  <a:pt x="1342020" y="222446"/>
                </a:lnTo>
                <a:cubicBezTo>
                  <a:pt x="1397633" y="222446"/>
                  <a:pt x="1509903" y="222446"/>
                  <a:pt x="1565515" y="222446"/>
                </a:cubicBezTo>
                <a:lnTo>
                  <a:pt x="1565515" y="111223"/>
                </a:lnTo>
                <a:cubicBezTo>
                  <a:pt x="1621127" y="111223"/>
                  <a:pt x="1733400" y="111223"/>
                  <a:pt x="1789012" y="111223"/>
                </a:cubicBezTo>
                <a:lnTo>
                  <a:pt x="1789012" y="0"/>
                </a:lnTo>
                <a:close/>
              </a:path>
            </a:pathLst>
          </a:custGeom>
          <a:solidFill>
            <a:srgbClr val="FBF236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bg-BG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>
            <a:off x="289961" y="1933401"/>
            <a:ext cx="2077453" cy="2136967"/>
          </a:xfrm>
          <a:prstGeom prst="rect">
            <a:avLst/>
          </a:prstGeom>
          <a:ln w="0">
            <a:noFill/>
          </a:ln>
        </p:spPr>
      </p:pic>
      <p:sp>
        <p:nvSpPr>
          <p:cNvPr id="2" name="AutoShape 2" descr="Георги Стоянов Димитров">
            <a:extLst>
              <a:ext uri="{FF2B5EF4-FFF2-40B4-BE49-F238E27FC236}">
                <a16:creationId xmlns:a16="http://schemas.microsoft.com/office/drawing/2014/main" id="{3D189523-A89C-48D0-BAF5-C712EA42BD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077453" cy="20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F3DB8C0D-28A5-4AB1-AAEC-86604513B5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39065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14711267-0419-49C2-B751-A5BD3A2CF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792" y="1963157"/>
            <a:ext cx="2077453" cy="207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F0246FB-EEBD-4674-A8D2-D399DC85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538" y="1963158"/>
            <a:ext cx="2077453" cy="20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BFB133E-70E1-461E-BD22-57D9D8E3E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65" y="1963158"/>
            <a:ext cx="2077453" cy="20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id="{B1B20996-5CEA-4EF8-8A5E-F6B970F85DB7}"/>
              </a:ext>
            </a:extLst>
          </p:cNvPr>
          <p:cNvSpPr/>
          <p:nvPr/>
        </p:nvSpPr>
        <p:spPr>
          <a:xfrm>
            <a:off x="9725275" y="4296063"/>
            <a:ext cx="2240640" cy="7987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150" sz="2400" spc="-1" dirty="0">
                <a:solidFill>
                  <a:schemeClr val="accent5"/>
                </a:solidFill>
                <a:latin typeface="Agency FB"/>
              </a:rPr>
              <a:t>Denis </a:t>
            </a:r>
            <a:r>
              <a:rPr lang="en-150" sz="2400" spc="-1" dirty="0" err="1">
                <a:solidFill>
                  <a:schemeClr val="accent5"/>
                </a:solidFill>
                <a:latin typeface="Agency FB"/>
              </a:rPr>
              <a:t>Pirig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150" sz="2200" i="1" spc="-1" dirty="0">
                <a:solidFill>
                  <a:schemeClr val="accent5"/>
                </a:solidFill>
                <a:latin typeface="Agency FB"/>
              </a:rPr>
              <a:t>Back</a:t>
            </a:r>
            <a:r>
              <a:rPr lang="en-US" sz="2200" b="0" i="1" strike="noStrike" spc="-1" dirty="0">
                <a:solidFill>
                  <a:schemeClr val="accent5"/>
                </a:solidFill>
                <a:latin typeface="Agency FB"/>
              </a:rPr>
              <a:t>end developer</a:t>
            </a:r>
            <a:r>
              <a:rPr lang="en-150" sz="2200" b="0" i="1" strike="noStrike" spc="-1" dirty="0">
                <a:solidFill>
                  <a:schemeClr val="accent5"/>
                </a:solidFill>
                <a:latin typeface="Agency FB"/>
              </a:rPr>
              <a:t> 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EBAD7-4A50-407D-A85A-F137B9F5AA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000" y="1992914"/>
            <a:ext cx="2077454" cy="20774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69;p31">
            <a:extLst>
              <a:ext uri="{FF2B5EF4-FFF2-40B4-BE49-F238E27FC236}">
                <a16:creationId xmlns:a16="http://schemas.microsoft.com/office/drawing/2014/main" id="{4DB01CD5-0F71-4019-A14E-271CD24EE9A6}"/>
              </a:ext>
            </a:extLst>
          </p:cNvPr>
          <p:cNvSpPr/>
          <p:nvPr/>
        </p:nvSpPr>
        <p:spPr>
          <a:xfrm rot="1800">
            <a:off x="4433698" y="543811"/>
            <a:ext cx="2713108" cy="1074158"/>
          </a:xfrm>
          <a:prstGeom prst="rect">
            <a:avLst/>
          </a:prstGeom>
          <a:solidFill>
            <a:schemeClr val="bg1"/>
          </a:solidFill>
          <a:ln w="0">
            <a:noFill/>
          </a:ln>
          <a:effectLst>
            <a:glow rad="63360">
              <a:srgbClr val="FF7A1F">
                <a:alpha val="40000"/>
              </a:srgbClr>
            </a:glow>
            <a:outerShdw blurRad="57240" dist="19080" dir="5400000" algn="ctr" rotWithShape="0">
              <a:srgbClr val="000000">
                <a:alpha val="63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 defTabSz="914400">
              <a:lnSpc>
                <a:spcPct val="90000"/>
              </a:lnSpc>
            </a:pPr>
            <a:r>
              <a:rPr lang="en" sz="7200" b="0" strike="noStrike" spc="-1" dirty="0">
                <a:solidFill>
                  <a:srgbClr val="FF914D"/>
                </a:solidFill>
                <a:latin typeface="Agency FB"/>
              </a:rPr>
              <a:t>Idea</a:t>
            </a:r>
            <a:endParaRPr lang="en-US" sz="7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Google Shape;3569;p31">
            <a:extLst>
              <a:ext uri="{FF2B5EF4-FFF2-40B4-BE49-F238E27FC236}">
                <a16:creationId xmlns:a16="http://schemas.microsoft.com/office/drawing/2014/main" id="{F30B3ADD-DD69-49DA-BA62-FD037CBB725C}"/>
              </a:ext>
            </a:extLst>
          </p:cNvPr>
          <p:cNvSpPr/>
          <p:nvPr/>
        </p:nvSpPr>
        <p:spPr>
          <a:xfrm rot="1800">
            <a:off x="451597" y="1867309"/>
            <a:ext cx="11453438" cy="4444591"/>
          </a:xfrm>
          <a:prstGeom prst="rect">
            <a:avLst/>
          </a:prstGeom>
          <a:solidFill>
            <a:schemeClr val="bg1"/>
          </a:solidFill>
          <a:ln w="0">
            <a:noFill/>
          </a:ln>
          <a:effectLst>
            <a:glow rad="63360">
              <a:srgbClr val="FF7A1F">
                <a:alpha val="40000"/>
              </a:srgbClr>
            </a:glow>
            <a:outerShdw blurRad="57240" dist="19080" dir="5400000" algn="ctr" rotWithShape="0">
              <a:srgbClr val="000000">
                <a:alpha val="63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FF914D"/>
                </a:solidFill>
                <a:latin typeface="Agency FB"/>
              </a:rPr>
              <a:t>A simple C++ app to manage historical events.</a:t>
            </a:r>
            <a:r>
              <a:rPr lang="en-150" sz="4400" spc="-1" dirty="0">
                <a:solidFill>
                  <a:srgbClr val="FF914D"/>
                </a:solidFill>
                <a:latin typeface="Agency FB"/>
              </a:rPr>
              <a:t>A user can choose and create historical lines.</a:t>
            </a:r>
            <a:endParaRPr lang="en-US" sz="4400" spc="-1" dirty="0">
              <a:solidFill>
                <a:srgbClr val="FF914D"/>
              </a:solidFill>
              <a:latin typeface="Agency FB"/>
            </a:endParaRPr>
          </a:p>
          <a:p>
            <a:pPr>
              <a:lnSpc>
                <a:spcPct val="90000"/>
              </a:lnSpc>
            </a:pPr>
            <a:r>
              <a:rPr lang="en-150" sz="4400" spc="-1" dirty="0">
                <a:solidFill>
                  <a:srgbClr val="FF914D"/>
                </a:solidFill>
                <a:latin typeface="Agency FB"/>
              </a:rPr>
              <a:t>-</a:t>
            </a:r>
            <a:r>
              <a:rPr lang="en-US" sz="4400" spc="-1" dirty="0">
                <a:solidFill>
                  <a:srgbClr val="FF914D"/>
                </a:solidFill>
                <a:latin typeface="Agency FB"/>
              </a:rPr>
              <a:t>Stores events in a linked list </a:t>
            </a:r>
          </a:p>
          <a:p>
            <a:pPr>
              <a:lnSpc>
                <a:spcPct val="90000"/>
              </a:lnSpc>
            </a:pPr>
            <a:r>
              <a:rPr lang="en-150" sz="4400" spc="-1" dirty="0">
                <a:solidFill>
                  <a:srgbClr val="FF914D"/>
                </a:solidFill>
                <a:latin typeface="Agency FB"/>
              </a:rPr>
              <a:t>-</a:t>
            </a:r>
            <a:r>
              <a:rPr lang="en-US" sz="4400" spc="-1" dirty="0">
                <a:solidFill>
                  <a:srgbClr val="FF914D"/>
                </a:solidFill>
                <a:latin typeface="Agency FB"/>
              </a:rPr>
              <a:t>Each event has a date, name, place, and details </a:t>
            </a:r>
          </a:p>
          <a:p>
            <a:pPr>
              <a:lnSpc>
                <a:spcPct val="90000"/>
              </a:lnSpc>
            </a:pPr>
            <a:r>
              <a:rPr lang="en-150" sz="4400" spc="-1" dirty="0">
                <a:solidFill>
                  <a:srgbClr val="FF914D"/>
                </a:solidFill>
                <a:latin typeface="Agency FB"/>
              </a:rPr>
              <a:t>-</a:t>
            </a:r>
            <a:r>
              <a:rPr lang="en-US" sz="4400" spc="-1" dirty="0">
                <a:solidFill>
                  <a:srgbClr val="FF914D"/>
                </a:solidFill>
                <a:latin typeface="Agency FB"/>
              </a:rPr>
              <a:t>Lets you add, edit, delete, and search events </a:t>
            </a:r>
          </a:p>
          <a:p>
            <a:pPr>
              <a:lnSpc>
                <a:spcPct val="90000"/>
              </a:lnSpc>
            </a:pPr>
            <a:r>
              <a:rPr lang="en-150" sz="4400" spc="-1" dirty="0">
                <a:solidFill>
                  <a:srgbClr val="FF914D"/>
                </a:solidFill>
                <a:latin typeface="Agency FB"/>
              </a:rPr>
              <a:t>-</a:t>
            </a:r>
            <a:r>
              <a:rPr lang="en-US" sz="4400" spc="-1" dirty="0">
                <a:solidFill>
                  <a:srgbClr val="FF914D"/>
                </a:solidFill>
                <a:latin typeface="Agency FB"/>
              </a:rPr>
              <a:t>Saves and loads data from a file </a:t>
            </a:r>
          </a:p>
          <a:p>
            <a:pPr>
              <a:lnSpc>
                <a:spcPct val="90000"/>
              </a:lnSpc>
            </a:pPr>
            <a:r>
              <a:rPr lang="en-150" sz="4400" spc="-1" dirty="0">
                <a:solidFill>
                  <a:srgbClr val="FF914D"/>
                </a:solidFill>
                <a:latin typeface="Agency FB"/>
              </a:rPr>
              <a:t>-</a:t>
            </a:r>
            <a:r>
              <a:rPr lang="en-US" sz="4400" spc="-1" dirty="0">
                <a:solidFill>
                  <a:srgbClr val="FF914D"/>
                </a:solidFill>
                <a:latin typeface="Agency FB"/>
              </a:rPr>
              <a:t>Easy menu for users to interact</a:t>
            </a:r>
          </a:p>
          <a:p>
            <a:pPr algn="ctr" defTabSz="914400">
              <a:lnSpc>
                <a:spcPct val="90000"/>
              </a:lnSpc>
            </a:pP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584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hought Bubble: Cloud 3"/>
          <p:cNvSpPr/>
          <p:nvPr/>
        </p:nvSpPr>
        <p:spPr>
          <a:xfrm>
            <a:off x="397800" y="1209240"/>
            <a:ext cx="2834640" cy="2001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solidFill>
              <a:srgbClr val="1D3155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3000" b="1" strike="noStrike" spc="-1">
                <a:solidFill>
                  <a:schemeClr val="lt1"/>
                </a:solidFill>
                <a:latin typeface="Agency FB"/>
              </a:rPr>
              <a:t>Form a team</a:t>
            </a:r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Thought Bubble: Cloud 4"/>
          <p:cNvSpPr/>
          <p:nvPr/>
        </p:nvSpPr>
        <p:spPr>
          <a:xfrm>
            <a:off x="4418280" y="1209240"/>
            <a:ext cx="2834640" cy="2001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solidFill>
              <a:srgbClr val="1D3155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800" b="1" strike="noStrike" spc="-1">
                <a:solidFill>
                  <a:schemeClr val="lt1"/>
                </a:solidFill>
                <a:latin typeface="Agency FB"/>
              </a:rPr>
              <a:t>Develop an idea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Thought Bubble: Cloud 5"/>
          <p:cNvSpPr/>
          <p:nvPr/>
        </p:nvSpPr>
        <p:spPr>
          <a:xfrm>
            <a:off x="8438760" y="1209240"/>
            <a:ext cx="2834640" cy="2001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solidFill>
              <a:srgbClr val="1D3155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3000" b="1" strike="noStrike" spc="-1">
                <a:solidFill>
                  <a:schemeClr val="lt1"/>
                </a:solidFill>
                <a:latin typeface="Agency FB"/>
              </a:rPr>
              <a:t>Work on project</a:t>
            </a:r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Thought Bubble: Cloud 6"/>
          <p:cNvSpPr/>
          <p:nvPr/>
        </p:nvSpPr>
        <p:spPr>
          <a:xfrm>
            <a:off x="738000" y="4323960"/>
            <a:ext cx="2834640" cy="2001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solidFill>
              <a:srgbClr val="1D3155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3000" b="1" strike="noStrike" spc="-1">
                <a:solidFill>
                  <a:schemeClr val="lt1"/>
                </a:solidFill>
                <a:latin typeface="Agency FB"/>
              </a:rPr>
              <a:t>Finish the app</a:t>
            </a:r>
            <a:endParaRPr lang="en-US" sz="3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hought Bubble: Cloud 7"/>
          <p:cNvSpPr/>
          <p:nvPr/>
        </p:nvSpPr>
        <p:spPr>
          <a:xfrm>
            <a:off x="4418280" y="4226040"/>
            <a:ext cx="2916720" cy="209952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solidFill>
              <a:srgbClr val="1D3155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600" b="1" strike="noStrike" spc="-1">
                <a:solidFill>
                  <a:schemeClr val="lt1"/>
                </a:solidFill>
                <a:latin typeface="Agency FB"/>
              </a:rPr>
              <a:t>Project documentation</a:t>
            </a:r>
            <a:endParaRPr lang="en-US" sz="26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hought Bubble: Cloud 8"/>
          <p:cNvSpPr/>
          <p:nvPr/>
        </p:nvSpPr>
        <p:spPr>
          <a:xfrm>
            <a:off x="8229600" y="4343400"/>
            <a:ext cx="2834640" cy="2001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accent2"/>
          </a:solidFill>
          <a:ln>
            <a:solidFill>
              <a:srgbClr val="1D3155"/>
            </a:solidFill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500" b="1" strike="noStrike" spc="-1">
                <a:solidFill>
                  <a:schemeClr val="lt1"/>
                </a:solidFill>
                <a:latin typeface="Agency FB"/>
              </a:rPr>
              <a:t>Rehearsal for the project presentation</a:t>
            </a:r>
            <a:endParaRPr lang="en-US" sz="25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89" name="Connector: Curved 25"/>
          <p:cNvCxnSpPr/>
          <p:nvPr/>
        </p:nvCxnSpPr>
        <p:spPr>
          <a:xfrm flipV="1">
            <a:off x="3095280" y="1872360"/>
            <a:ext cx="1324080" cy="1010880"/>
          </a:xfrm>
          <a:prstGeom prst="curvedConnector3">
            <a:avLst>
              <a:gd name="adj1" fmla="val 25020"/>
            </a:avLst>
          </a:prstGeom>
          <a:ln w="0">
            <a:solidFill>
              <a:srgbClr val="ED7D31"/>
            </a:solidFill>
            <a:tailEnd type="triangle" w="med" len="med"/>
          </a:ln>
        </p:spPr>
      </p:cxnSp>
      <p:cxnSp>
        <p:nvCxnSpPr>
          <p:cNvPr id="90" name="Connector: Curved 27"/>
          <p:cNvCxnSpPr/>
          <p:nvPr/>
        </p:nvCxnSpPr>
        <p:spPr>
          <a:xfrm flipV="1">
            <a:off x="7181640" y="1643760"/>
            <a:ext cx="1334520" cy="1163160"/>
          </a:xfrm>
          <a:prstGeom prst="curvedConnector3">
            <a:avLst>
              <a:gd name="adj1" fmla="val 25013"/>
            </a:avLst>
          </a:prstGeom>
          <a:ln w="0">
            <a:solidFill>
              <a:srgbClr val="ED7D31"/>
            </a:solidFill>
            <a:tailEnd type="triangle" w="med" len="med"/>
          </a:ln>
        </p:spPr>
      </p:cxnSp>
      <p:cxnSp>
        <p:nvCxnSpPr>
          <p:cNvPr id="91" name="Connector: Curved 34"/>
          <p:cNvCxnSpPr/>
          <p:nvPr/>
        </p:nvCxnSpPr>
        <p:spPr>
          <a:xfrm rot="10800000" flipV="1">
            <a:off x="3438000" y="2989440"/>
            <a:ext cx="5230440" cy="1373040"/>
          </a:xfrm>
          <a:prstGeom prst="curvedConnector3">
            <a:avLst>
              <a:gd name="adj1" fmla="val 25000"/>
            </a:avLst>
          </a:prstGeom>
          <a:ln w="0">
            <a:solidFill>
              <a:srgbClr val="ED7D31"/>
            </a:solidFill>
            <a:tailEnd type="triangle" w="med" len="med"/>
          </a:ln>
        </p:spPr>
      </p:cxnSp>
      <p:cxnSp>
        <p:nvCxnSpPr>
          <p:cNvPr id="92" name="Connector: Curved 38"/>
          <p:cNvCxnSpPr/>
          <p:nvPr/>
        </p:nvCxnSpPr>
        <p:spPr>
          <a:xfrm flipV="1">
            <a:off x="3381120" y="4996440"/>
            <a:ext cx="1038240" cy="1001520"/>
          </a:xfrm>
          <a:prstGeom prst="curvedConnector3">
            <a:avLst>
              <a:gd name="adj1" fmla="val 25043"/>
            </a:avLst>
          </a:prstGeom>
          <a:ln w="0">
            <a:solidFill>
              <a:srgbClr val="ED7D31"/>
            </a:solidFill>
            <a:tailEnd type="triangle" w="med" len="med"/>
          </a:ln>
        </p:spPr>
      </p:cxnSp>
      <p:cxnSp>
        <p:nvCxnSpPr>
          <p:cNvPr id="93" name="Connector: Curved 40"/>
          <p:cNvCxnSpPr/>
          <p:nvPr/>
        </p:nvCxnSpPr>
        <p:spPr>
          <a:xfrm flipV="1">
            <a:off x="7181640" y="4992480"/>
            <a:ext cx="1002960" cy="910080"/>
          </a:xfrm>
          <a:prstGeom prst="curvedConnector3">
            <a:avLst>
              <a:gd name="adj1" fmla="val 25026"/>
            </a:avLst>
          </a:prstGeom>
          <a:ln w="0">
            <a:solidFill>
              <a:srgbClr val="ED7D31"/>
            </a:solidFill>
            <a:tailEnd type="triangle" w="med" len="med"/>
          </a:ln>
        </p:spPr>
      </p:cxnSp>
      <p:sp>
        <p:nvSpPr>
          <p:cNvPr id="94" name="TextBox 46"/>
          <p:cNvSpPr/>
          <p:nvPr/>
        </p:nvSpPr>
        <p:spPr>
          <a:xfrm>
            <a:off x="3776040" y="50400"/>
            <a:ext cx="4201200" cy="8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5000" b="0" i="1" strike="noStrike" spc="-1">
                <a:solidFill>
                  <a:schemeClr val="accent2"/>
                </a:solidFill>
                <a:latin typeface="Agency FB"/>
              </a:rPr>
              <a:t>Work stages</a:t>
            </a:r>
            <a:endParaRPr lang="en-US" sz="5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u="sng" strike="noStrike" spc="-1">
                <a:solidFill>
                  <a:schemeClr val="accent5"/>
                </a:solidFill>
                <a:uFillTx/>
                <a:latin typeface="Agency FB"/>
              </a:rPr>
              <a:t>Used technologies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Picture 2" descr="C++ – Уикипедия"/>
          <p:cNvPicPr/>
          <p:nvPr/>
        </p:nvPicPr>
        <p:blipFill>
          <a:blip r:embed="rId2"/>
          <a:stretch/>
        </p:blipFill>
        <p:spPr>
          <a:xfrm>
            <a:off x="2826720" y="1828800"/>
            <a:ext cx="1744560" cy="196092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8" descr="Microsoft Teams - Wikipedia"/>
          <p:cNvPicPr/>
          <p:nvPr/>
        </p:nvPicPr>
        <p:blipFill>
          <a:blip r:embed="rId3"/>
          <a:stretch/>
        </p:blipFill>
        <p:spPr>
          <a:xfrm>
            <a:off x="7604280" y="2029320"/>
            <a:ext cx="1996200" cy="1856160"/>
          </a:xfrm>
          <a:prstGeom prst="rect">
            <a:avLst/>
          </a:prstGeom>
          <a:ln w="0">
            <a:noFill/>
          </a:ln>
        </p:spPr>
      </p:pic>
      <p:pic>
        <p:nvPicPr>
          <p:cNvPr id="99" name="Picture 10" descr="Microsoft Word: Edit Documents – Приложения в Google Play"/>
          <p:cNvPicPr/>
          <p:nvPr/>
        </p:nvPicPr>
        <p:blipFill>
          <a:blip r:embed="rId4"/>
          <a:stretch/>
        </p:blipFill>
        <p:spPr>
          <a:xfrm>
            <a:off x="3619740" y="4034700"/>
            <a:ext cx="2132640" cy="2132640"/>
          </a:xfrm>
          <a:prstGeom prst="rect">
            <a:avLst/>
          </a:prstGeom>
          <a:ln w="0">
            <a:noFill/>
          </a:ln>
        </p:spPr>
      </p:pic>
      <p:pic>
        <p:nvPicPr>
          <p:cNvPr id="100" name="Picture 12" descr="Microsoft PowerPoint - Apps on Google Play"/>
          <p:cNvPicPr/>
          <p:nvPr/>
        </p:nvPicPr>
        <p:blipFill>
          <a:blip r:embed="rId5"/>
          <a:stretch/>
        </p:blipFill>
        <p:spPr>
          <a:xfrm>
            <a:off x="6515100" y="4225320"/>
            <a:ext cx="1751400" cy="1751400"/>
          </a:xfrm>
          <a:prstGeom prst="rect">
            <a:avLst/>
          </a:prstGeom>
          <a:ln w="0">
            <a:noFill/>
          </a:ln>
        </p:spPr>
      </p:pic>
      <p:pic>
        <p:nvPicPr>
          <p:cNvPr id="1026" name="Picture 2" descr="CLion - Wikidata">
            <a:extLst>
              <a:ext uri="{FF2B5EF4-FFF2-40B4-BE49-F238E27FC236}">
                <a16:creationId xmlns:a16="http://schemas.microsoft.com/office/drawing/2014/main" id="{1FE355BD-F57C-4C0B-AB6F-D6E2FA1AF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680" y="1828800"/>
            <a:ext cx="2132640" cy="213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69;p31">
            <a:extLst>
              <a:ext uri="{FF2B5EF4-FFF2-40B4-BE49-F238E27FC236}">
                <a16:creationId xmlns:a16="http://schemas.microsoft.com/office/drawing/2014/main" id="{A332C801-996C-4C4D-8BC1-8184E6CFFCDB}"/>
              </a:ext>
            </a:extLst>
          </p:cNvPr>
          <p:cNvSpPr/>
          <p:nvPr/>
        </p:nvSpPr>
        <p:spPr>
          <a:xfrm rot="1800">
            <a:off x="1181546" y="1543375"/>
            <a:ext cx="10090845" cy="1707292"/>
          </a:xfrm>
          <a:prstGeom prst="rect">
            <a:avLst/>
          </a:prstGeom>
          <a:solidFill>
            <a:schemeClr val="bg1"/>
          </a:solidFill>
          <a:ln w="0">
            <a:noFill/>
          </a:ln>
          <a:effectLst>
            <a:glow rad="63360">
              <a:srgbClr val="FF7A1F">
                <a:alpha val="40000"/>
              </a:srgbClr>
            </a:glow>
            <a:outerShdw blurRad="57240" dist="19080" dir="5400000" algn="ctr" rotWithShape="0">
              <a:srgbClr val="000000">
                <a:alpha val="63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 defTabSz="914400">
              <a:lnSpc>
                <a:spcPct val="90000"/>
              </a:lnSpc>
            </a:pPr>
            <a:r>
              <a:rPr lang="en-150" sz="9600" spc="-1" dirty="0">
                <a:solidFill>
                  <a:srgbClr val="FF914D"/>
                </a:solidFill>
                <a:latin typeface="Agency FB"/>
              </a:rPr>
              <a:t>Let’s go to the application</a:t>
            </a:r>
            <a:endParaRPr lang="en-US" sz="9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75D8FF9-E3C2-4B41-855F-9869F34DE387}"/>
              </a:ext>
            </a:extLst>
          </p:cNvPr>
          <p:cNvSpPr/>
          <p:nvPr/>
        </p:nvSpPr>
        <p:spPr>
          <a:xfrm>
            <a:off x="1181099" y="3857625"/>
            <a:ext cx="10091739" cy="2286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3413734"/>
      </p:ext>
    </p:extLst>
  </p:cSld>
  <p:clrMapOvr>
    <a:masterClrMapping/>
  </p:clrMapOvr>
</p:sld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Mesh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125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7</vt:i4>
      </vt:variant>
    </vt:vector>
  </HeadingPairs>
  <TitlesOfParts>
    <vt:vector size="26" baseType="lpstr">
      <vt:lpstr>Agency FB</vt:lpstr>
      <vt:lpstr>Arial</vt:lpstr>
      <vt:lpstr>Calibri</vt:lpstr>
      <vt:lpstr>Calibri Light</vt:lpstr>
      <vt:lpstr>Century Gothic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Mesh</vt:lpstr>
      <vt:lpstr>PowerPoint Presentation</vt:lpstr>
      <vt:lpstr>PowerPoint Presentation</vt:lpstr>
      <vt:lpstr>Team</vt:lpstr>
      <vt:lpstr>PowerPoint Presentation</vt:lpstr>
      <vt:lpstr>PowerPoint Presentation</vt:lpstr>
      <vt:lpstr>Used technologies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Кристина Миткова Желева</dc:creator>
  <dc:description/>
  <cp:lastModifiedBy>Георги Стоянов Димитров</cp:lastModifiedBy>
  <cp:revision>23</cp:revision>
  <dcterms:created xsi:type="dcterms:W3CDTF">2023-11-12T19:01:38Z</dcterms:created>
  <dcterms:modified xsi:type="dcterms:W3CDTF">2025-04-08T18:06:50Z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