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9"/>
  </p:notesMasterIdLst>
  <p:handoutMasterIdLst>
    <p:handoutMasterId r:id="rId10"/>
  </p:handoutMasterIdLst>
  <p:sldIdLst>
    <p:sldId id="257" r:id="rId2"/>
    <p:sldId id="258" r:id="rId3"/>
    <p:sldId id="259" r:id="rId4"/>
    <p:sldId id="261" r:id="rId5"/>
    <p:sldId id="269" r:id="rId6"/>
    <p:sldId id="270" r:id="rId7"/>
    <p:sldId id="268" r:id="rId8"/>
  </p:sldIdLst>
  <p:sldSz cx="12192000" cy="6858000"/>
  <p:notesSz cx="6858000" cy="9144000"/>
  <p:defaultTextStyle>
    <a:defPPr rtl="0">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Chỗ dành sẵn cho Ngày tháng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0F39CDA-97CF-480A-BEE4-DABA16035E61}" type="datetime1">
              <a:rPr lang="vi-VN" smtClean="0"/>
              <a:t>14/12/2021</a:t>
            </a:fld>
            <a:endParaRPr lang="en-US" dirty="0"/>
          </a:p>
        </p:txBody>
      </p:sp>
      <p:sp>
        <p:nvSpPr>
          <p:cNvPr id="4" name="Chỗ dành sẵn cho Chân trang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Chỗ dành sẵn cho Số hiệu Bản chiế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ỗ dành sẵn cho đầ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FB79028-E5C5-4D31-8FFE-1CD49D35A245}" type="datetime1">
              <a:rPr lang="vi-VN" smtClean="0"/>
              <a:t>14/12/2021</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vi"/>
              <a:t>Bấm để chỉnh sửa kiểu văn bản Bản cái</a:t>
            </a:r>
            <a:endParaRPr lang="en-US"/>
          </a:p>
          <a:p>
            <a:pPr lvl="1" rtl="0"/>
            <a:r>
              <a:rPr lang="vi"/>
              <a:t>Mức hai</a:t>
            </a:r>
          </a:p>
          <a:p>
            <a:pPr lvl="2" rtl="0"/>
            <a:r>
              <a:rPr lang="vi"/>
              <a:t>Mức ba</a:t>
            </a:r>
          </a:p>
          <a:p>
            <a:pPr lvl="3" rtl="0"/>
            <a:r>
              <a:rPr lang="vi"/>
              <a:t>Mức bốn</a:t>
            </a:r>
          </a:p>
          <a:p>
            <a:pPr lvl="4" rtl="0"/>
            <a:r>
              <a:rPr lang="vi"/>
              <a:t>Mức năm</a:t>
            </a:r>
            <a:endParaRPr lang="en-US"/>
          </a:p>
        </p:txBody>
      </p:sp>
      <p:sp>
        <p:nvSpPr>
          <p:cNvPr id="6" name="Chỗ dành sẵ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rang chiếu Tiêu đề">
    <p:spTree>
      <p:nvGrpSpPr>
        <p:cNvPr id="1" name=""/>
        <p:cNvGrpSpPr/>
        <p:nvPr/>
      </p:nvGrpSpPr>
      <p:grpSpPr>
        <a:xfrm>
          <a:off x="0" y="0"/>
          <a:ext cx="0" cy="0"/>
          <a:chOff x="0" y="0"/>
          <a:chExt cx="0" cy="0"/>
        </a:xfrm>
      </p:grpSpPr>
      <p:sp>
        <p:nvSpPr>
          <p:cNvPr id="7" name="Hình chữ nhật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êu đề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vi-VN"/>
              <a:t>Bấm để sửa kiểu tiêu đề Bản cái</a:t>
            </a:r>
            <a:endParaRPr lang="en-US" dirty="0"/>
          </a:p>
        </p:txBody>
      </p:sp>
      <p:sp>
        <p:nvSpPr>
          <p:cNvPr id="3" name="Tiêu đề phụ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vi-VN"/>
              <a:t>Bấm để chỉnh sửa kiểu tiêu đề phụ của Bản cái</a:t>
            </a:r>
            <a:endParaRPr lang="en-US" dirty="0"/>
          </a:p>
        </p:txBody>
      </p:sp>
      <p:sp>
        <p:nvSpPr>
          <p:cNvPr id="8" name="Chỗ dành sẵn cho Ngày tháng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8C79BDAF-21A9-48D2-8096-326A7AFE564F}" type="datetime1">
              <a:rPr lang="vi-VN" smtClean="0"/>
              <a:t>14/12/2021</a:t>
            </a:fld>
            <a:endParaRPr lang="en-US" dirty="0"/>
          </a:p>
        </p:txBody>
      </p:sp>
      <p:sp>
        <p:nvSpPr>
          <p:cNvPr id="9" name="Chỗ dành sẵn cho Chân trang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r>
              <a:rPr lang="en-US"/>
              <a:t>© akaDev 2022</a:t>
            </a:r>
            <a:endParaRPr lang="en-US" dirty="0"/>
          </a:p>
        </p:txBody>
      </p:sp>
      <p:sp>
        <p:nvSpPr>
          <p:cNvPr id="10" name="Chỗ dành sẵn cho Số Trang chiếu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9" name="Tiêu đề 1"/>
          <p:cNvSpPr>
            <a:spLocks noGrp="1"/>
          </p:cNvSpPr>
          <p:nvPr>
            <p:ph type="title"/>
          </p:nvPr>
        </p:nvSpPr>
        <p:spPr>
          <a:xfrm>
            <a:off x="581192" y="702156"/>
            <a:ext cx="11029616" cy="1013800"/>
          </a:xfrm>
        </p:spPr>
        <p:txBody>
          <a:bodyPr rtlCol="0"/>
          <a:lstStyle/>
          <a:p>
            <a:pPr rtl="0"/>
            <a:r>
              <a:rPr lang="vi-VN"/>
              <a:t>Bấm để sửa kiểu tiêu đề Bản cái</a:t>
            </a:r>
            <a:endParaRPr lang="en-US" dirty="0"/>
          </a:p>
        </p:txBody>
      </p:sp>
      <p:sp>
        <p:nvSpPr>
          <p:cNvPr id="3" name="Chỗ dành sẵn cho Văn bản Dọc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vi-VN"/>
              <a:t>Bấm để chỉnh sửa kiểu văn bản của Bản cái</a:t>
            </a:r>
          </a:p>
          <a:p>
            <a:pPr lvl="1" rtl="0"/>
            <a:r>
              <a:rPr lang="vi-VN"/>
              <a:t>Mức hai</a:t>
            </a:r>
          </a:p>
          <a:p>
            <a:pPr lvl="2" rtl="0"/>
            <a:r>
              <a:rPr lang="vi-VN"/>
              <a:t>Mức ba</a:t>
            </a:r>
          </a:p>
          <a:p>
            <a:pPr lvl="3" rtl="0"/>
            <a:r>
              <a:rPr lang="vi-VN"/>
              <a:t>Mức bốn</a:t>
            </a:r>
          </a:p>
          <a:p>
            <a:pPr lvl="4" rtl="0"/>
            <a:r>
              <a:rPr lang="vi-VN"/>
              <a:t>Mức năm</a:t>
            </a:r>
            <a:endParaRPr lang="en-US" dirty="0"/>
          </a:p>
        </p:txBody>
      </p:sp>
      <p:sp>
        <p:nvSpPr>
          <p:cNvPr id="4" name="Chỗ dành sẵn cho Ngày tháng 3"/>
          <p:cNvSpPr>
            <a:spLocks noGrp="1"/>
          </p:cNvSpPr>
          <p:nvPr>
            <p:ph type="dt" sz="half" idx="10"/>
          </p:nvPr>
        </p:nvSpPr>
        <p:spPr/>
        <p:txBody>
          <a:bodyPr rtlCol="0"/>
          <a:lstStyle/>
          <a:p>
            <a:pPr rtl="0"/>
            <a:fld id="{24EED9CC-48FB-4138-8F9C-E878ECB7E6E0}" type="datetime1">
              <a:rPr lang="vi-VN" smtClean="0"/>
              <a:t>14/12/2021</a:t>
            </a:fld>
            <a:endParaRPr lang="en-US" dirty="0"/>
          </a:p>
        </p:txBody>
      </p:sp>
      <p:sp>
        <p:nvSpPr>
          <p:cNvPr id="5" name="Chỗ dành sẵn cho Chân trang 4"/>
          <p:cNvSpPr>
            <a:spLocks noGrp="1"/>
          </p:cNvSpPr>
          <p:nvPr>
            <p:ph type="ftr" sz="quarter" idx="11"/>
          </p:nvPr>
        </p:nvSpPr>
        <p:spPr/>
        <p:txBody>
          <a:bodyPr rtlCol="0"/>
          <a:lstStyle/>
          <a:p>
            <a:pPr rtl="0"/>
            <a:r>
              <a:rPr lang="en-US"/>
              <a:t>© akaDev 2022</a:t>
            </a:r>
            <a:endParaRPr lang="en-US" dirty="0"/>
          </a:p>
        </p:txBody>
      </p:sp>
      <p:sp>
        <p:nvSpPr>
          <p:cNvPr id="6" name="Chỗ dành sẵn cho số trang chiếu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êu đề Dọc và Văn bản">
    <p:spTree>
      <p:nvGrpSpPr>
        <p:cNvPr id="1" name=""/>
        <p:cNvGrpSpPr/>
        <p:nvPr/>
      </p:nvGrpSpPr>
      <p:grpSpPr>
        <a:xfrm>
          <a:off x="0" y="0"/>
          <a:ext cx="0" cy="0"/>
          <a:chOff x="0" y="0"/>
          <a:chExt cx="0" cy="0"/>
        </a:xfrm>
      </p:grpSpPr>
      <p:sp>
        <p:nvSpPr>
          <p:cNvPr id="7" name="Hình chữ nhật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êu đề Dọc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vi-VN"/>
              <a:t>Bấm để sửa kiểu tiêu đề Bản cái</a:t>
            </a:r>
            <a:endParaRPr lang="en-US" dirty="0"/>
          </a:p>
        </p:txBody>
      </p:sp>
      <p:sp>
        <p:nvSpPr>
          <p:cNvPr id="3" name="Chỗ dành sẵn cho Văn bản Dọc 2"/>
          <p:cNvSpPr>
            <a:spLocks noGrp="1"/>
          </p:cNvSpPr>
          <p:nvPr>
            <p:ph type="body" orient="vert" idx="1"/>
          </p:nvPr>
        </p:nvSpPr>
        <p:spPr>
          <a:xfrm>
            <a:off x="774923" y="863600"/>
            <a:ext cx="7161625" cy="4807326"/>
          </a:xfrm>
        </p:spPr>
        <p:txBody>
          <a:bodyPr vert="eaVert" rtlCol="0" anchor="t"/>
          <a:lstStyle/>
          <a:p>
            <a:pPr lvl="0" rtl="0"/>
            <a:r>
              <a:rPr lang="vi-VN"/>
              <a:t>Bấm để chỉnh sửa kiểu văn bản của Bản cái</a:t>
            </a:r>
          </a:p>
          <a:p>
            <a:pPr lvl="1" rtl="0"/>
            <a:r>
              <a:rPr lang="vi-VN"/>
              <a:t>Mức hai</a:t>
            </a:r>
          </a:p>
          <a:p>
            <a:pPr lvl="2" rtl="0"/>
            <a:r>
              <a:rPr lang="vi-VN"/>
              <a:t>Mức ba</a:t>
            </a:r>
          </a:p>
          <a:p>
            <a:pPr lvl="3" rtl="0"/>
            <a:r>
              <a:rPr lang="vi-VN"/>
              <a:t>Mức bốn</a:t>
            </a:r>
          </a:p>
          <a:p>
            <a:pPr lvl="4" rtl="0"/>
            <a:r>
              <a:rPr lang="vi-VN"/>
              <a:t>Mức năm</a:t>
            </a:r>
            <a:endParaRPr lang="en-US" dirty="0"/>
          </a:p>
        </p:txBody>
      </p:sp>
      <p:sp>
        <p:nvSpPr>
          <p:cNvPr id="8" name="Hình chữ nhật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Hình chữ nhật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Hình chữ nhật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Chỗ dành sẵn cho Ngày tháng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12116464-C2D9-499B-9E9B-B294F39B153C}" type="datetime1">
              <a:rPr lang="vi-VN" smtClean="0"/>
              <a:t>14/12/2021</a:t>
            </a:fld>
            <a:endParaRPr lang="en-US" dirty="0"/>
          </a:p>
        </p:txBody>
      </p:sp>
      <p:sp>
        <p:nvSpPr>
          <p:cNvPr id="12" name="Chỗ dành sẵn cho Chân trang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r>
              <a:rPr lang="en-US"/>
              <a:t>© akaDev 2022</a:t>
            </a:r>
            <a:endParaRPr lang="en-US" dirty="0"/>
          </a:p>
        </p:txBody>
      </p:sp>
      <p:sp>
        <p:nvSpPr>
          <p:cNvPr id="13" name="Chỗ dành sẵn cho Số hiệu Bản chiếu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ề 1"/>
          <p:cNvSpPr>
            <a:spLocks noGrp="1"/>
          </p:cNvSpPr>
          <p:nvPr>
            <p:ph type="title"/>
          </p:nvPr>
        </p:nvSpPr>
        <p:spPr>
          <a:xfrm>
            <a:off x="581192" y="702156"/>
            <a:ext cx="11029616" cy="1188720"/>
          </a:xfrm>
        </p:spPr>
        <p:txBody>
          <a:bodyPr rtlCol="0"/>
          <a:lstStyle/>
          <a:p>
            <a:pPr rtl="0"/>
            <a:r>
              <a:rPr lang="vi-VN"/>
              <a:t>Bấm để sửa kiểu tiêu đề Bản cái</a:t>
            </a:r>
            <a:endParaRPr lang="en-US" dirty="0"/>
          </a:p>
        </p:txBody>
      </p:sp>
      <p:sp>
        <p:nvSpPr>
          <p:cNvPr id="3" name="Chỗ dành sẵn cho nội dung 2"/>
          <p:cNvSpPr>
            <a:spLocks noGrp="1"/>
          </p:cNvSpPr>
          <p:nvPr>
            <p:ph idx="1"/>
          </p:nvPr>
        </p:nvSpPr>
        <p:spPr>
          <a:xfrm>
            <a:off x="581192" y="2340864"/>
            <a:ext cx="11029615" cy="3634486"/>
          </a:xfrm>
        </p:spPr>
        <p:txBody>
          <a:bodyPr rtlCol="0"/>
          <a:lstStyle/>
          <a:p>
            <a:pPr lvl="0" rtl="0"/>
            <a:r>
              <a:rPr lang="vi-VN"/>
              <a:t>Bấm để chỉnh sửa kiểu văn bản của Bản cái</a:t>
            </a:r>
          </a:p>
          <a:p>
            <a:pPr lvl="1" rtl="0"/>
            <a:r>
              <a:rPr lang="vi-VN"/>
              <a:t>Mức hai</a:t>
            </a:r>
          </a:p>
          <a:p>
            <a:pPr lvl="2" rtl="0"/>
            <a:r>
              <a:rPr lang="vi-VN"/>
              <a:t>Mức ba</a:t>
            </a:r>
          </a:p>
          <a:p>
            <a:pPr lvl="3" rtl="0"/>
            <a:r>
              <a:rPr lang="vi-VN"/>
              <a:t>Mức bốn</a:t>
            </a:r>
          </a:p>
          <a:p>
            <a:pPr lvl="4" rtl="0"/>
            <a:r>
              <a:rPr lang="vi-VN"/>
              <a:t>Mức năm</a:t>
            </a:r>
            <a:endParaRPr lang="en-US" dirty="0"/>
          </a:p>
        </p:txBody>
      </p:sp>
      <p:sp>
        <p:nvSpPr>
          <p:cNvPr id="8" name="Chỗ dành sẵn cho Ngày tháng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60F92A7C-D1F2-4660-B7ED-CC1899637837}" type="datetime1">
              <a:rPr lang="vi-VN" smtClean="0"/>
              <a:t>14/12/2021</a:t>
            </a:fld>
            <a:endParaRPr lang="en-US" dirty="0"/>
          </a:p>
        </p:txBody>
      </p:sp>
      <p:sp>
        <p:nvSpPr>
          <p:cNvPr id="9" name="Chỗ dành sẵn cho Chân trang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r>
              <a:rPr lang="en-US"/>
              <a:t>© akaDev 2022</a:t>
            </a:r>
            <a:endParaRPr lang="en-US" dirty="0"/>
          </a:p>
        </p:txBody>
      </p:sp>
      <p:sp>
        <p:nvSpPr>
          <p:cNvPr id="10" name="Chỗ dành sẵn cho Số Trang chiếu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Mục">
    <p:spTree>
      <p:nvGrpSpPr>
        <p:cNvPr id="1" name=""/>
        <p:cNvGrpSpPr/>
        <p:nvPr/>
      </p:nvGrpSpPr>
      <p:grpSpPr>
        <a:xfrm>
          <a:off x="0" y="0"/>
          <a:ext cx="0" cy="0"/>
          <a:chOff x="0" y="0"/>
          <a:chExt cx="0" cy="0"/>
        </a:xfrm>
      </p:grpSpPr>
      <p:sp>
        <p:nvSpPr>
          <p:cNvPr id="8" name="Hình chữ nhật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êu đề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vi-VN"/>
              <a:t>Bấm để sửa kiểu tiêu đề Bản cái</a:t>
            </a:r>
            <a:endParaRPr lang="en-US" dirty="0"/>
          </a:p>
        </p:txBody>
      </p:sp>
      <p:sp>
        <p:nvSpPr>
          <p:cNvPr id="3" name="Chỗ dành sẵn cho Văn bản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vi-VN"/>
              <a:t>Bấm để chỉnh sửa kiểu văn bản của Bản cái</a:t>
            </a:r>
          </a:p>
        </p:txBody>
      </p:sp>
      <p:sp>
        <p:nvSpPr>
          <p:cNvPr id="7" name="Chỗ dành sẵn cho Ngày tháng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9FCAABC6-9141-4472-BA46-F887CCB05F71}" type="datetime1">
              <a:rPr lang="vi-VN" smtClean="0"/>
              <a:t>14/12/2021</a:t>
            </a:fld>
            <a:endParaRPr lang="en-US" dirty="0"/>
          </a:p>
        </p:txBody>
      </p:sp>
      <p:sp>
        <p:nvSpPr>
          <p:cNvPr id="9" name="Chỗ dành sẵn cho Chân trang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r>
              <a:rPr lang="en-US"/>
              <a:t>© akaDev 2022</a:t>
            </a:r>
            <a:endParaRPr lang="en-US" dirty="0"/>
          </a:p>
        </p:txBody>
      </p:sp>
      <p:sp>
        <p:nvSpPr>
          <p:cNvPr id="10" name="Chỗ dành sẵn cho Số Trang chiếu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ề 1"/>
          <p:cNvSpPr>
            <a:spLocks noGrp="1"/>
          </p:cNvSpPr>
          <p:nvPr>
            <p:ph type="title"/>
          </p:nvPr>
        </p:nvSpPr>
        <p:spPr>
          <a:xfrm>
            <a:off x="581193" y="729658"/>
            <a:ext cx="11029616" cy="988332"/>
          </a:xfrm>
        </p:spPr>
        <p:txBody>
          <a:bodyPr rtlCol="0"/>
          <a:lstStyle/>
          <a:p>
            <a:pPr rtl="0"/>
            <a:r>
              <a:rPr lang="vi-VN"/>
              <a:t>Bấm để sửa kiểu tiêu đề Bản cái</a:t>
            </a:r>
            <a:endParaRPr lang="en-US" dirty="0"/>
          </a:p>
        </p:txBody>
      </p:sp>
      <p:sp>
        <p:nvSpPr>
          <p:cNvPr id="3" name="Chỗ dành sẵn cho nội dung 2"/>
          <p:cNvSpPr>
            <a:spLocks noGrp="1"/>
          </p:cNvSpPr>
          <p:nvPr>
            <p:ph sz="half" idx="1"/>
          </p:nvPr>
        </p:nvSpPr>
        <p:spPr>
          <a:xfrm>
            <a:off x="581193" y="2228003"/>
            <a:ext cx="5194767" cy="3633047"/>
          </a:xfrm>
        </p:spPr>
        <p:txBody>
          <a:bodyPr rtlCol="0">
            <a:normAutofit/>
          </a:bodyPr>
          <a:lstStyle/>
          <a:p>
            <a:pPr lvl="0" rtl="0"/>
            <a:r>
              <a:rPr lang="vi-VN"/>
              <a:t>Bấm để chỉnh sửa kiểu văn bản của Bản cái</a:t>
            </a:r>
          </a:p>
          <a:p>
            <a:pPr lvl="1" rtl="0"/>
            <a:r>
              <a:rPr lang="vi-VN"/>
              <a:t>Mức hai</a:t>
            </a:r>
          </a:p>
          <a:p>
            <a:pPr lvl="2" rtl="0"/>
            <a:r>
              <a:rPr lang="vi-VN"/>
              <a:t>Mức ba</a:t>
            </a:r>
          </a:p>
          <a:p>
            <a:pPr lvl="3" rtl="0"/>
            <a:r>
              <a:rPr lang="vi-VN"/>
              <a:t>Mức bốn</a:t>
            </a:r>
          </a:p>
          <a:p>
            <a:pPr lvl="4" rtl="0"/>
            <a:r>
              <a:rPr lang="vi-VN"/>
              <a:t>Mức năm</a:t>
            </a:r>
            <a:endParaRPr lang="en-US" dirty="0"/>
          </a:p>
        </p:txBody>
      </p:sp>
      <p:sp>
        <p:nvSpPr>
          <p:cNvPr id="4" name="Chỗ dành sẵn cho nội dung 3"/>
          <p:cNvSpPr>
            <a:spLocks noGrp="1"/>
          </p:cNvSpPr>
          <p:nvPr>
            <p:ph sz="half" idx="2"/>
          </p:nvPr>
        </p:nvSpPr>
        <p:spPr>
          <a:xfrm>
            <a:off x="6416039" y="2228003"/>
            <a:ext cx="5194769" cy="3633047"/>
          </a:xfrm>
        </p:spPr>
        <p:txBody>
          <a:bodyPr rtlCol="0">
            <a:normAutofit/>
          </a:bodyPr>
          <a:lstStyle/>
          <a:p>
            <a:pPr lvl="0" rtl="0"/>
            <a:r>
              <a:rPr lang="vi-VN"/>
              <a:t>Bấm để chỉnh sửa kiểu văn bản của Bản cái</a:t>
            </a:r>
          </a:p>
          <a:p>
            <a:pPr lvl="1" rtl="0"/>
            <a:r>
              <a:rPr lang="vi-VN"/>
              <a:t>Mức hai</a:t>
            </a:r>
          </a:p>
          <a:p>
            <a:pPr lvl="2" rtl="0"/>
            <a:r>
              <a:rPr lang="vi-VN"/>
              <a:t>Mức ba</a:t>
            </a:r>
          </a:p>
          <a:p>
            <a:pPr lvl="3" rtl="0"/>
            <a:r>
              <a:rPr lang="vi-VN"/>
              <a:t>Mức bốn</a:t>
            </a:r>
          </a:p>
          <a:p>
            <a:pPr lvl="4" rtl="0"/>
            <a:r>
              <a:rPr lang="vi-VN"/>
              <a:t>Mức năm</a:t>
            </a:r>
            <a:endParaRPr lang="en-US" dirty="0"/>
          </a:p>
        </p:txBody>
      </p:sp>
      <p:sp>
        <p:nvSpPr>
          <p:cNvPr id="5" name="Chỗ dành sẵn cho Ngày tháng 4"/>
          <p:cNvSpPr>
            <a:spLocks noGrp="1"/>
          </p:cNvSpPr>
          <p:nvPr>
            <p:ph type="dt" sz="half" idx="10"/>
          </p:nvPr>
        </p:nvSpPr>
        <p:spPr/>
        <p:txBody>
          <a:bodyPr rtlCol="0"/>
          <a:lstStyle/>
          <a:p>
            <a:pPr rtl="0"/>
            <a:fld id="{AE0FC902-6292-409C-ABF3-0295556F8B15}" type="datetime1">
              <a:rPr lang="vi-VN" smtClean="0"/>
              <a:t>14/12/2021</a:t>
            </a:fld>
            <a:endParaRPr lang="en-US" dirty="0"/>
          </a:p>
        </p:txBody>
      </p:sp>
      <p:sp>
        <p:nvSpPr>
          <p:cNvPr id="6" name="Chỗ dành sẵn cho Chân trang 5"/>
          <p:cNvSpPr>
            <a:spLocks noGrp="1"/>
          </p:cNvSpPr>
          <p:nvPr>
            <p:ph type="ftr" sz="quarter" idx="11"/>
          </p:nvPr>
        </p:nvSpPr>
        <p:spPr/>
        <p:txBody>
          <a:bodyPr rtlCol="0"/>
          <a:lstStyle/>
          <a:p>
            <a:pPr rtl="0"/>
            <a:r>
              <a:rPr lang="en-US"/>
              <a:t>© akaDev 2022</a:t>
            </a:r>
            <a:endParaRPr lang="en-US" dirty="0"/>
          </a:p>
        </p:txBody>
      </p:sp>
      <p:sp>
        <p:nvSpPr>
          <p:cNvPr id="7" name="Chỗ dành sẵn cho Số hiệu Bản chiếu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o sánh">
    <p:spTree>
      <p:nvGrpSpPr>
        <p:cNvPr id="1" name=""/>
        <p:cNvGrpSpPr/>
        <p:nvPr/>
      </p:nvGrpSpPr>
      <p:grpSpPr>
        <a:xfrm>
          <a:off x="0" y="0"/>
          <a:ext cx="0" cy="0"/>
          <a:chOff x="0" y="0"/>
          <a:chExt cx="0" cy="0"/>
        </a:xfrm>
      </p:grpSpPr>
      <p:sp>
        <p:nvSpPr>
          <p:cNvPr id="12" name="Tiêu đề 1"/>
          <p:cNvSpPr>
            <a:spLocks noGrp="1"/>
          </p:cNvSpPr>
          <p:nvPr>
            <p:ph type="title"/>
          </p:nvPr>
        </p:nvSpPr>
        <p:spPr>
          <a:xfrm>
            <a:off x="581193" y="729658"/>
            <a:ext cx="11029616" cy="988332"/>
          </a:xfrm>
        </p:spPr>
        <p:txBody>
          <a:bodyPr rtlCol="0"/>
          <a:lstStyle/>
          <a:p>
            <a:pPr rtl="0"/>
            <a:r>
              <a:rPr lang="vi-VN"/>
              <a:t>Bấm để sửa kiểu tiêu đề Bản cái</a:t>
            </a:r>
            <a:endParaRPr lang="en-US" dirty="0"/>
          </a:p>
        </p:txBody>
      </p:sp>
      <p:sp>
        <p:nvSpPr>
          <p:cNvPr id="3" name="Chỗ dành sẵn cho Văn bản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VN"/>
              <a:t>Bấm để chỉnh sửa kiểu văn bản của Bản cái</a:t>
            </a:r>
          </a:p>
        </p:txBody>
      </p:sp>
      <p:sp>
        <p:nvSpPr>
          <p:cNvPr id="4" name="Chỗ dành sẵn cho nội dung 3"/>
          <p:cNvSpPr>
            <a:spLocks noGrp="1"/>
          </p:cNvSpPr>
          <p:nvPr>
            <p:ph sz="half" idx="2"/>
          </p:nvPr>
        </p:nvSpPr>
        <p:spPr>
          <a:xfrm>
            <a:off x="581194" y="2926052"/>
            <a:ext cx="5194766" cy="2934999"/>
          </a:xfrm>
        </p:spPr>
        <p:txBody>
          <a:bodyPr rtlCol="0" anchor="t">
            <a:normAutofit/>
          </a:bodyPr>
          <a:lstStyle/>
          <a:p>
            <a:pPr lvl="0" rtl="0"/>
            <a:r>
              <a:rPr lang="vi-VN"/>
              <a:t>Bấm để chỉnh sửa kiểu văn bản của Bản cái</a:t>
            </a:r>
          </a:p>
          <a:p>
            <a:pPr lvl="1" rtl="0"/>
            <a:r>
              <a:rPr lang="vi-VN"/>
              <a:t>Mức hai</a:t>
            </a:r>
          </a:p>
          <a:p>
            <a:pPr lvl="2" rtl="0"/>
            <a:r>
              <a:rPr lang="vi-VN"/>
              <a:t>Mức ba</a:t>
            </a:r>
          </a:p>
          <a:p>
            <a:pPr lvl="3" rtl="0"/>
            <a:r>
              <a:rPr lang="vi-VN"/>
              <a:t>Mức bốn</a:t>
            </a:r>
          </a:p>
          <a:p>
            <a:pPr lvl="4" rtl="0"/>
            <a:r>
              <a:rPr lang="vi-VN"/>
              <a:t>Mức năm</a:t>
            </a:r>
            <a:endParaRPr lang="en-US" dirty="0"/>
          </a:p>
        </p:txBody>
      </p:sp>
      <p:sp>
        <p:nvSpPr>
          <p:cNvPr id="5" name="Chỗ dành sẵn cho Văn bản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vi-VN"/>
              <a:t>Bấm để chỉnh sửa kiểu văn bản của Bản cái</a:t>
            </a:r>
          </a:p>
        </p:txBody>
      </p:sp>
      <p:sp>
        <p:nvSpPr>
          <p:cNvPr id="6" name="Chỗ dành sẵn cho nội dung 5"/>
          <p:cNvSpPr>
            <a:spLocks noGrp="1"/>
          </p:cNvSpPr>
          <p:nvPr>
            <p:ph sz="quarter" idx="4"/>
          </p:nvPr>
        </p:nvSpPr>
        <p:spPr>
          <a:xfrm>
            <a:off x="6416037" y="2926052"/>
            <a:ext cx="5194771" cy="2934999"/>
          </a:xfrm>
        </p:spPr>
        <p:txBody>
          <a:bodyPr rtlCol="0" anchor="t">
            <a:normAutofit/>
          </a:bodyPr>
          <a:lstStyle/>
          <a:p>
            <a:pPr lvl="0" rtl="0"/>
            <a:r>
              <a:rPr lang="vi-VN"/>
              <a:t>Bấm để chỉnh sửa kiểu văn bản của Bản cái</a:t>
            </a:r>
          </a:p>
          <a:p>
            <a:pPr lvl="1" rtl="0"/>
            <a:r>
              <a:rPr lang="vi-VN"/>
              <a:t>Mức hai</a:t>
            </a:r>
          </a:p>
          <a:p>
            <a:pPr lvl="2" rtl="0"/>
            <a:r>
              <a:rPr lang="vi-VN"/>
              <a:t>Mức ba</a:t>
            </a:r>
          </a:p>
          <a:p>
            <a:pPr lvl="3" rtl="0"/>
            <a:r>
              <a:rPr lang="vi-VN"/>
              <a:t>Mức bốn</a:t>
            </a:r>
          </a:p>
          <a:p>
            <a:pPr lvl="4" rtl="0"/>
            <a:r>
              <a:rPr lang="vi-VN"/>
              <a:t>Mức năm</a:t>
            </a:r>
            <a:endParaRPr lang="en-US" dirty="0"/>
          </a:p>
        </p:txBody>
      </p:sp>
      <p:sp>
        <p:nvSpPr>
          <p:cNvPr id="7" name="Chỗ dành sẵn cho Ngày tháng 6"/>
          <p:cNvSpPr>
            <a:spLocks noGrp="1"/>
          </p:cNvSpPr>
          <p:nvPr>
            <p:ph type="dt" sz="half" idx="10"/>
          </p:nvPr>
        </p:nvSpPr>
        <p:spPr/>
        <p:txBody>
          <a:bodyPr rtlCol="0"/>
          <a:lstStyle/>
          <a:p>
            <a:pPr rtl="0"/>
            <a:fld id="{75ED4297-04C4-4A4F-B94B-D0F5652AD77C}" type="datetime1">
              <a:rPr lang="vi-VN" smtClean="0"/>
              <a:t>14/12/2021</a:t>
            </a:fld>
            <a:endParaRPr lang="en-US" dirty="0"/>
          </a:p>
        </p:txBody>
      </p:sp>
      <p:sp>
        <p:nvSpPr>
          <p:cNvPr id="8" name="Chỗ dành sẵn cho Chân trang 7"/>
          <p:cNvSpPr>
            <a:spLocks noGrp="1"/>
          </p:cNvSpPr>
          <p:nvPr>
            <p:ph type="ftr" sz="quarter" idx="11"/>
          </p:nvPr>
        </p:nvSpPr>
        <p:spPr/>
        <p:txBody>
          <a:bodyPr rtlCol="0"/>
          <a:lstStyle/>
          <a:p>
            <a:pPr rtl="0"/>
            <a:r>
              <a:rPr lang="en-US"/>
              <a:t>© akaDev 2022</a:t>
            </a:r>
            <a:endParaRPr lang="en-US" dirty="0"/>
          </a:p>
        </p:txBody>
      </p:sp>
      <p:sp>
        <p:nvSpPr>
          <p:cNvPr id="9" name="Chỗ dành sẵn cho số trang chiếu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8" name="Tiêu đề 1"/>
          <p:cNvSpPr>
            <a:spLocks noGrp="1"/>
          </p:cNvSpPr>
          <p:nvPr>
            <p:ph type="title"/>
          </p:nvPr>
        </p:nvSpPr>
        <p:spPr>
          <a:xfrm>
            <a:off x="575894" y="729658"/>
            <a:ext cx="11029616" cy="988332"/>
          </a:xfrm>
        </p:spPr>
        <p:txBody>
          <a:bodyPr rtlCol="0"/>
          <a:lstStyle/>
          <a:p>
            <a:pPr rtl="0"/>
            <a:r>
              <a:rPr lang="vi-VN"/>
              <a:t>Bấm để sửa kiểu tiêu đề Bản cái</a:t>
            </a:r>
            <a:endParaRPr lang="en-US" dirty="0"/>
          </a:p>
        </p:txBody>
      </p:sp>
      <p:sp>
        <p:nvSpPr>
          <p:cNvPr id="3" name="Chỗ dành sẵn cho Ngày tháng 2"/>
          <p:cNvSpPr>
            <a:spLocks noGrp="1"/>
          </p:cNvSpPr>
          <p:nvPr>
            <p:ph type="dt" sz="half" idx="10"/>
          </p:nvPr>
        </p:nvSpPr>
        <p:spPr/>
        <p:txBody>
          <a:bodyPr rtlCol="0"/>
          <a:lstStyle/>
          <a:p>
            <a:pPr rtl="0"/>
            <a:fld id="{3DEDA92F-F895-4FC1-BBAA-9911D55CF4BA}" type="datetime1">
              <a:rPr lang="vi-VN" smtClean="0"/>
              <a:t>14/12/2021</a:t>
            </a:fld>
            <a:endParaRPr lang="en-US" dirty="0"/>
          </a:p>
        </p:txBody>
      </p:sp>
      <p:sp>
        <p:nvSpPr>
          <p:cNvPr id="4" name="Chỗ dành sẵn cho Chân trang 3"/>
          <p:cNvSpPr>
            <a:spLocks noGrp="1"/>
          </p:cNvSpPr>
          <p:nvPr>
            <p:ph type="ftr" sz="quarter" idx="11"/>
          </p:nvPr>
        </p:nvSpPr>
        <p:spPr/>
        <p:txBody>
          <a:bodyPr rtlCol="0"/>
          <a:lstStyle/>
          <a:p>
            <a:pPr rtl="0"/>
            <a:r>
              <a:rPr lang="en-US"/>
              <a:t>© akaDev 2022</a:t>
            </a:r>
            <a:endParaRPr lang="en-US" dirty="0"/>
          </a:p>
        </p:txBody>
      </p:sp>
      <p:sp>
        <p:nvSpPr>
          <p:cNvPr id="5" name="Chỗ dành sẵn cho Số hiệu Bản chiếu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rtlCol="0"/>
          <a:lstStyle/>
          <a:p>
            <a:pPr rtl="0"/>
            <a:fld id="{FC21FEA9-03A9-44DB-B8A3-0A763A5DBB43}" type="datetime1">
              <a:rPr lang="vi-VN" smtClean="0"/>
              <a:t>14/12/2021</a:t>
            </a:fld>
            <a:endParaRPr lang="en-US" dirty="0"/>
          </a:p>
        </p:txBody>
      </p:sp>
      <p:sp>
        <p:nvSpPr>
          <p:cNvPr id="3" name="Chỗ dành sẵn cho Chân trang 2"/>
          <p:cNvSpPr>
            <a:spLocks noGrp="1"/>
          </p:cNvSpPr>
          <p:nvPr>
            <p:ph type="ftr" sz="quarter" idx="11"/>
          </p:nvPr>
        </p:nvSpPr>
        <p:spPr/>
        <p:txBody>
          <a:bodyPr rtlCol="0"/>
          <a:lstStyle/>
          <a:p>
            <a:pPr rtl="0"/>
            <a:r>
              <a:rPr lang="en-US"/>
              <a:t>© akaDev 2022</a:t>
            </a:r>
            <a:endParaRPr lang="en-US" dirty="0"/>
          </a:p>
        </p:txBody>
      </p:sp>
      <p:sp>
        <p:nvSpPr>
          <p:cNvPr id="4" name="Chỗ dành sẵn cho số hiệu trang chiếu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sp>
        <p:nvSpPr>
          <p:cNvPr id="9" name="Hình chữ nhật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êu đề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vi-VN"/>
              <a:t>Bấm để sửa kiểu tiêu đề Bản cái</a:t>
            </a:r>
            <a:endParaRPr lang="en-US" dirty="0"/>
          </a:p>
        </p:txBody>
      </p:sp>
      <p:sp>
        <p:nvSpPr>
          <p:cNvPr id="3" name="Chỗ dành sẵn cho nội dung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vi-VN"/>
              <a:t>Bấm để chỉnh sửa kiểu văn bản của Bản cái</a:t>
            </a:r>
          </a:p>
          <a:p>
            <a:pPr lvl="1" rtl="0"/>
            <a:r>
              <a:rPr lang="vi-VN"/>
              <a:t>Mức hai</a:t>
            </a:r>
          </a:p>
          <a:p>
            <a:pPr lvl="2" rtl="0"/>
            <a:r>
              <a:rPr lang="vi-VN"/>
              <a:t>Mức ba</a:t>
            </a:r>
          </a:p>
          <a:p>
            <a:pPr lvl="3" rtl="0"/>
            <a:r>
              <a:rPr lang="vi-VN"/>
              <a:t>Mức bốn</a:t>
            </a:r>
          </a:p>
          <a:p>
            <a:pPr lvl="4" rtl="0"/>
            <a:r>
              <a:rPr lang="vi-VN"/>
              <a:t>Mức năm</a:t>
            </a:r>
            <a:endParaRPr lang="en-US" dirty="0"/>
          </a:p>
        </p:txBody>
      </p:sp>
      <p:sp>
        <p:nvSpPr>
          <p:cNvPr id="4" name="Chỗ dành sẵn cho văn bản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VN"/>
              <a:t>Bấm để chỉnh sửa kiểu văn bản của Bản cái</a:t>
            </a:r>
          </a:p>
        </p:txBody>
      </p:sp>
      <p:sp>
        <p:nvSpPr>
          <p:cNvPr id="8" name="Chỗ dành sẵn cho Ngày tháng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41CD2947-8931-4113-AB89-8BEB3AF51A7E}" type="datetime1">
              <a:rPr lang="vi-VN" smtClean="0"/>
              <a:t>14/12/2021</a:t>
            </a:fld>
            <a:endParaRPr lang="en-US" dirty="0"/>
          </a:p>
        </p:txBody>
      </p:sp>
      <p:sp>
        <p:nvSpPr>
          <p:cNvPr id="10" name="Chỗ dành sẵn cho Chân trang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r>
              <a:rPr lang="en-US"/>
              <a:t>© akaDev 2022</a:t>
            </a:r>
            <a:endParaRPr lang="en-US" dirty="0"/>
          </a:p>
        </p:txBody>
      </p:sp>
      <p:sp>
        <p:nvSpPr>
          <p:cNvPr id="11" name="Chỗ dành sẵn cho Số hiệu Bản chiếu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sp>
        <p:nvSpPr>
          <p:cNvPr id="2" name="Tiêu đề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vi-VN"/>
              <a:t>Bấm để sửa kiểu tiêu đề Bản cái</a:t>
            </a:r>
            <a:endParaRPr lang="en-US" dirty="0"/>
          </a:p>
        </p:txBody>
      </p:sp>
      <p:sp>
        <p:nvSpPr>
          <p:cNvPr id="3" name="Chỗ dành sẵn cho Hình ảnh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vi-VN"/>
              <a:t>Bấm biểu tượng để thêm hình ảnh</a:t>
            </a:r>
            <a:endParaRPr lang="en-US" dirty="0"/>
          </a:p>
        </p:txBody>
      </p:sp>
      <p:sp>
        <p:nvSpPr>
          <p:cNvPr id="4" name="Chỗ dành sẵn cho văn bản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VN"/>
              <a:t>Bấm để chỉnh sửa kiểu văn bản của Bản cái</a:t>
            </a:r>
          </a:p>
        </p:txBody>
      </p:sp>
      <p:sp>
        <p:nvSpPr>
          <p:cNvPr id="5" name="Chỗ dành sẵn cho Ngày tháng 4"/>
          <p:cNvSpPr>
            <a:spLocks noGrp="1"/>
          </p:cNvSpPr>
          <p:nvPr>
            <p:ph type="dt" sz="half" idx="10"/>
          </p:nvPr>
        </p:nvSpPr>
        <p:spPr/>
        <p:txBody>
          <a:bodyPr rtlCol="0"/>
          <a:lstStyle/>
          <a:p>
            <a:pPr rtl="0"/>
            <a:fld id="{C19D7BFC-B7A4-4FF1-A0CD-4FD03F99931E}" type="datetime1">
              <a:rPr lang="vi-VN" smtClean="0"/>
              <a:t>14/12/2021</a:t>
            </a:fld>
            <a:endParaRPr lang="en-US" dirty="0"/>
          </a:p>
        </p:txBody>
      </p:sp>
      <p:sp>
        <p:nvSpPr>
          <p:cNvPr id="6" name="Chỗ dành sẵn cho Chân trang 5"/>
          <p:cNvSpPr>
            <a:spLocks noGrp="1"/>
          </p:cNvSpPr>
          <p:nvPr>
            <p:ph type="ftr" sz="quarter" idx="11"/>
          </p:nvPr>
        </p:nvSpPr>
        <p:spPr/>
        <p:txBody>
          <a:bodyPr rtlCol="0"/>
          <a:lstStyle/>
          <a:p>
            <a:pPr algn="l" rtl="0"/>
            <a:r>
              <a:rPr lang="en-US"/>
              <a:t>© akaDev 2022</a:t>
            </a:r>
            <a:endParaRPr lang="en-US" dirty="0"/>
          </a:p>
        </p:txBody>
      </p:sp>
      <p:sp>
        <p:nvSpPr>
          <p:cNvPr id="7" name="Chỗ dành sẵn cho Số hiệu Bản chiếu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vi" dirty="0"/>
              <a:t>Bấm để chỉnh sửa kiểu tiêu đề Bản cái</a:t>
            </a:r>
            <a:endParaRPr lang="en-US" dirty="0"/>
          </a:p>
        </p:txBody>
      </p:sp>
      <p:sp>
        <p:nvSpPr>
          <p:cNvPr id="3" name="Chỗ dành sẵn cho Văn bản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vi" dirty="0"/>
              <a:t>Bấm để chỉnh sửa kiểu văn bản Bản cái</a:t>
            </a:r>
          </a:p>
          <a:p>
            <a:pPr lvl="1" rtl="0"/>
            <a:r>
              <a:rPr lang="vi" dirty="0"/>
              <a:t>Mức hai</a:t>
            </a:r>
          </a:p>
          <a:p>
            <a:pPr lvl="2" rtl="0"/>
            <a:r>
              <a:rPr lang="vi" dirty="0"/>
              <a:t>Mức ba</a:t>
            </a:r>
          </a:p>
          <a:p>
            <a:pPr lvl="3" rtl="0"/>
            <a:r>
              <a:rPr lang="vi" dirty="0"/>
              <a:t>Mức bốn</a:t>
            </a:r>
          </a:p>
          <a:p>
            <a:pPr lvl="4" rtl="0"/>
            <a:r>
              <a:rPr lang="vi" dirty="0"/>
              <a:t>Mức năm</a:t>
            </a:r>
            <a:endParaRPr lang="en-US" dirty="0"/>
          </a:p>
        </p:txBody>
      </p:sp>
      <p:sp>
        <p:nvSpPr>
          <p:cNvPr id="4" name="Chỗ dành sẵn cho Ngày tháng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Segoe UI" panose="020B0502040204020203" pitchFamily="34" charset="0"/>
                <a:cs typeface="Segoe UI" panose="020B0502040204020203" pitchFamily="34" charset="0"/>
              </a:defRPr>
            </a:lvl1pPr>
          </a:lstStyle>
          <a:p>
            <a:fld id="{94093255-132A-4C00-A071-A95843F1AEDF}" type="datetime1">
              <a:rPr lang="vi-VN" smtClean="0"/>
              <a:t>14/12/2021</a:t>
            </a:fld>
            <a:endParaRPr lang="en-US" dirty="0"/>
          </a:p>
        </p:txBody>
      </p:sp>
      <p:sp>
        <p:nvSpPr>
          <p:cNvPr id="5" name="Chỗ dành sẵn cho chân trang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Segoe UI" panose="020B0502040204020203" pitchFamily="34" charset="0"/>
                <a:cs typeface="Segoe UI" panose="020B0502040204020203" pitchFamily="34" charset="0"/>
              </a:defRPr>
            </a:lvl1pPr>
          </a:lstStyle>
          <a:p>
            <a:r>
              <a:rPr lang="en-US"/>
              <a:t>© akaDev 2022</a:t>
            </a:r>
            <a:endParaRPr lang="en-US" dirty="0"/>
          </a:p>
        </p:txBody>
      </p:sp>
      <p:sp>
        <p:nvSpPr>
          <p:cNvPr id="6" name="Chỗ dành sẵn cho Số hiệu Bản chiếu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Segoe UI" panose="020B0502040204020203" pitchFamily="34" charset="0"/>
                <a:cs typeface="Segoe UI" panose="020B0502040204020203" pitchFamily="34" charset="0"/>
              </a:defRPr>
            </a:lvl1pPr>
          </a:lstStyle>
          <a:p>
            <a:fld id="{3A98EE3D-8CD1-4C3F-BD1C-C98C9596463C}" type="slidenum">
              <a:rPr lang="en-US" smtClean="0"/>
              <a:pPr/>
              <a:t>‹#›</a:t>
            </a:fld>
            <a:endParaRPr lang="en-US" dirty="0"/>
          </a:p>
        </p:txBody>
      </p:sp>
      <p:sp>
        <p:nvSpPr>
          <p:cNvPr id="9" name="Hình chữ nhật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Hình chữ nhật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Hình chữ nhật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dt="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Segoe UI" panose="020B0502040204020203" pitchFamily="34" charset="0"/>
          <a:ea typeface="+mn-ea"/>
          <a:cs typeface="Segoe UI" panose="020B0502040204020203" pitchFamily="34" charset="0"/>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Segoe UI" panose="020B0502040204020203" pitchFamily="34" charset="0"/>
          <a:ea typeface="+mn-ea"/>
          <a:cs typeface="Segoe UI" panose="020B0502040204020203" pitchFamily="34" charset="0"/>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Segoe UI" panose="020B0502040204020203" pitchFamily="34" charset="0"/>
          <a:ea typeface="+mn-ea"/>
          <a:cs typeface="Segoe UI" panose="020B0502040204020203" pitchFamily="34" charset="0"/>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Segoe UI" panose="020B0502040204020203" pitchFamily="34" charset="0"/>
          <a:ea typeface="+mn-ea"/>
          <a:cs typeface="Segoe UI" panose="020B0502040204020203" pitchFamily="34" charset="0"/>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Segoe UI" panose="020B0502040204020203" pitchFamily="34" charset="0"/>
          <a:ea typeface="+mn-ea"/>
          <a:cs typeface="Segoe UI" panose="020B0502040204020203"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Channel/Ucyfefkztkp7a7c4w7mpwz4g" TargetMode="External"/><Relationship Id="rId2" Type="http://schemas.openxmlformats.org/officeDocument/2006/relationships/hyperlink" Target="https://community.akadev.io/Cours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Hình chữ nhật 17">
            <a:extLst>
              <a:ext uri="{FF2B5EF4-FFF2-40B4-BE49-F238E27FC236}">
                <a16:creationId xmlns:a16="http://schemas.microsoft.com/office/drawing/2014/main" id="{D6D7A0BC-0046-4CAA-8E7F-DCAFE511EA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êu đề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r>
              <a:rPr lang="en-GB" noProof="1" smtClean="0"/>
              <a:t>Data container in akdev</a:t>
            </a:r>
            <a:endParaRPr lang="vi-VN" noProof="1"/>
          </a:p>
        </p:txBody>
      </p:sp>
      <p:sp>
        <p:nvSpPr>
          <p:cNvPr id="3" name="Tiêu đề phụ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vi-VN" noProof="1"/>
              <a:t>Akadev training</a:t>
            </a:r>
          </a:p>
        </p:txBody>
      </p:sp>
      <p:sp>
        <p:nvSpPr>
          <p:cNvPr id="20" name="Hình chữ nhật 19">
            <a:extLst>
              <a:ext uri="{FF2B5EF4-FFF2-40B4-BE49-F238E27FC236}">
                <a16:creationId xmlns:a16="http://schemas.microsoft.com/office/drawing/2014/main" id="{E7C6334F-6411-41EC-AD7D-179EDD8B5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Hình chữ nhật 21">
            <a:extLst>
              <a:ext uri="{FF2B5EF4-FFF2-40B4-BE49-F238E27FC236}">
                <a16:creationId xmlns:a16="http://schemas.microsoft.com/office/drawing/2014/main" id="{E6B02CEE-3AF8-4349-9B3E-8970E6DF62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Hình chữ nhật 23">
            <a:extLst>
              <a:ext uri="{FF2B5EF4-FFF2-40B4-BE49-F238E27FC236}">
                <a16:creationId xmlns:a16="http://schemas.microsoft.com/office/drawing/2014/main" id="{AAA01CF0-3FB5-44EB-B7DE-F2E86374C2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Hình ảnh 5" descr="Cận cảnh logo&#10;&#10;Mô tả được tự động tạo">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4" name="Chỗ dành sẵn cho Chân trang 3">
            <a:extLst>
              <a:ext uri="{FF2B5EF4-FFF2-40B4-BE49-F238E27FC236}">
                <a16:creationId xmlns:a16="http://schemas.microsoft.com/office/drawing/2014/main" id="{96847154-DD6B-4CCD-B61E-A5DF84970DAF}"/>
              </a:ext>
            </a:extLst>
          </p:cNvPr>
          <p:cNvSpPr>
            <a:spLocks noGrp="1"/>
          </p:cNvSpPr>
          <p:nvPr>
            <p:ph type="ftr" sz="quarter" idx="11"/>
          </p:nvPr>
        </p:nvSpPr>
        <p:spPr/>
        <p:txBody>
          <a:bodyPr/>
          <a:lstStyle/>
          <a:p>
            <a:pPr rtl="0"/>
            <a:r>
              <a:rPr lang="en-US"/>
              <a:t>© akaDev 2022</a:t>
            </a:r>
            <a:endParaRPr lang="en-US" dirty="0"/>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519815"/>
          </a:xfrm>
        </p:spPr>
        <p:txBody>
          <a:bodyPr rtlCol="0"/>
          <a:lstStyle/>
          <a:p>
            <a:r>
              <a:rPr lang="en-GB" noProof="1" smtClean="0">
                <a:latin typeface="-apple-system"/>
              </a:rPr>
              <a:t>I. Giới thiệu</a:t>
            </a:r>
            <a:endParaRPr lang="vi" dirty="0"/>
          </a:p>
        </p:txBody>
      </p:sp>
      <p:sp>
        <p:nvSpPr>
          <p:cNvPr id="3" name="Chỗ dành sẵn cho Chân trang 2">
            <a:extLst>
              <a:ext uri="{FF2B5EF4-FFF2-40B4-BE49-F238E27FC236}">
                <a16:creationId xmlns:a16="http://schemas.microsoft.com/office/drawing/2014/main" id="{0D66D52F-AED0-42C2-9B8A-3C3309404A49}"/>
              </a:ext>
            </a:extLst>
          </p:cNvPr>
          <p:cNvSpPr>
            <a:spLocks noGrp="1"/>
          </p:cNvSpPr>
          <p:nvPr>
            <p:ph type="ftr" sz="quarter" idx="11"/>
          </p:nvPr>
        </p:nvSpPr>
        <p:spPr/>
        <p:txBody>
          <a:bodyPr/>
          <a:lstStyle/>
          <a:p>
            <a:pPr rtl="0"/>
            <a:r>
              <a:rPr lang="en-US"/>
              <a:t>© akaDev 2022</a:t>
            </a:r>
            <a:endParaRPr lang="en-US" dirty="0"/>
          </a:p>
        </p:txBody>
      </p:sp>
      <p:sp>
        <p:nvSpPr>
          <p:cNvPr id="6" name="Tiêu đề 1">
            <a:extLst>
              <a:ext uri="{FF2B5EF4-FFF2-40B4-BE49-F238E27FC236}">
                <a16:creationId xmlns:a16="http://schemas.microsoft.com/office/drawing/2014/main" id="{5E562972-3449-42D1-8185-B4BEFD52AB44}"/>
              </a:ext>
            </a:extLst>
          </p:cNvPr>
          <p:cNvSpPr txBox="1">
            <a:spLocks/>
          </p:cNvSpPr>
          <p:nvPr/>
        </p:nvSpPr>
        <p:spPr>
          <a:xfrm>
            <a:off x="1039090" y="1221970"/>
            <a:ext cx="10571717" cy="1554481"/>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1" kern="1200" cap="all">
                <a:solidFill>
                  <a:schemeClr val="tx1">
                    <a:lumMod val="75000"/>
                    <a:lumOff val="25000"/>
                  </a:schemeClr>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Arial" panose="020B0604020202020204" pitchFamily="34" charset="0"/>
              <a:buChar char="•"/>
            </a:pPr>
            <a:r>
              <a:rPr lang="en-GB" sz="1800" b="0" cap="none" dirty="0" err="1" smtClean="0">
                <a:solidFill>
                  <a:schemeClr val="tx1"/>
                </a:solidFill>
                <a:latin typeface="-apple-system"/>
              </a:rPr>
              <a:t>Các</a:t>
            </a:r>
            <a:r>
              <a:rPr lang="en-GB" sz="1800" b="0" cap="none" dirty="0" smtClean="0">
                <a:solidFill>
                  <a:schemeClr val="tx1"/>
                </a:solidFill>
                <a:latin typeface="-apple-system"/>
              </a:rPr>
              <a:t> element </a:t>
            </a:r>
            <a:r>
              <a:rPr lang="en-GB" sz="1800" b="0" cap="none" dirty="0" err="1" smtClean="0">
                <a:solidFill>
                  <a:schemeClr val="tx1"/>
                </a:solidFill>
                <a:latin typeface="-apple-system"/>
              </a:rPr>
              <a:t>trong</a:t>
            </a:r>
            <a:r>
              <a:rPr lang="en-GB" sz="1800" b="0" cap="none" dirty="0" smtClean="0">
                <a:solidFill>
                  <a:schemeClr val="tx1"/>
                </a:solidFill>
                <a:latin typeface="-apple-system"/>
              </a:rPr>
              <a:t> Data container </a:t>
            </a:r>
            <a:r>
              <a:rPr lang="en-GB" sz="1800" b="0" cap="none" dirty="0" err="1" smtClean="0">
                <a:solidFill>
                  <a:schemeClr val="tx1"/>
                </a:solidFill>
                <a:latin typeface="-apple-system"/>
              </a:rPr>
              <a:t>được</a:t>
            </a:r>
            <a:r>
              <a:rPr lang="en-GB" sz="1800" b="0" cap="none" dirty="0" smtClean="0">
                <a:solidFill>
                  <a:schemeClr val="tx1"/>
                </a:solidFill>
                <a:latin typeface="-apple-system"/>
              </a:rPr>
              <a:t> </a:t>
            </a:r>
            <a:r>
              <a:rPr lang="en-GB" sz="1800" b="0" cap="none" dirty="0" err="1" smtClean="0">
                <a:solidFill>
                  <a:schemeClr val="tx1"/>
                </a:solidFill>
                <a:latin typeface="-apple-system"/>
              </a:rPr>
              <a:t>sử</a:t>
            </a:r>
            <a:r>
              <a:rPr lang="en-GB" sz="1800" b="0" cap="none" dirty="0" smtClean="0">
                <a:solidFill>
                  <a:schemeClr val="tx1"/>
                </a:solidFill>
                <a:latin typeface="-apple-system"/>
              </a:rPr>
              <a:t> </a:t>
            </a:r>
            <a:r>
              <a:rPr lang="en-GB" sz="1800" b="0" cap="none" dirty="0" err="1" smtClean="0">
                <a:solidFill>
                  <a:schemeClr val="tx1"/>
                </a:solidFill>
                <a:latin typeface="-apple-system"/>
              </a:rPr>
              <a:t>dụng</a:t>
            </a:r>
            <a:r>
              <a:rPr lang="en-GB" sz="1800" b="0" cap="none" dirty="0" smtClean="0">
                <a:solidFill>
                  <a:schemeClr val="tx1"/>
                </a:solidFill>
                <a:latin typeface="-apple-system"/>
              </a:rPr>
              <a:t> </a:t>
            </a:r>
            <a:r>
              <a:rPr lang="en-GB" sz="1800" b="0" cap="none" dirty="0" err="1" smtClean="0">
                <a:solidFill>
                  <a:schemeClr val="tx1"/>
                </a:solidFill>
                <a:latin typeface="-apple-system"/>
              </a:rPr>
              <a:t>để</a:t>
            </a:r>
            <a:r>
              <a:rPr lang="en-GB" sz="1800" b="0" cap="none" dirty="0" smtClean="0">
                <a:solidFill>
                  <a:schemeClr val="tx1"/>
                </a:solidFill>
                <a:latin typeface="-apple-system"/>
              </a:rPr>
              <a:t> </a:t>
            </a:r>
            <a:r>
              <a:rPr lang="en-GB" sz="1800" b="0" cap="none" dirty="0" err="1" smtClean="0">
                <a:solidFill>
                  <a:schemeClr val="tx1"/>
                </a:solidFill>
                <a:latin typeface="-apple-system"/>
              </a:rPr>
              <a:t>hiển</a:t>
            </a:r>
            <a:r>
              <a:rPr lang="en-GB" sz="1800" b="0" cap="none" dirty="0" smtClean="0">
                <a:solidFill>
                  <a:schemeClr val="tx1"/>
                </a:solidFill>
                <a:latin typeface="-apple-system"/>
              </a:rPr>
              <a:t> </a:t>
            </a:r>
            <a:r>
              <a:rPr lang="en-GB" sz="1800" b="0" cap="none" dirty="0" err="1" smtClean="0">
                <a:solidFill>
                  <a:schemeClr val="tx1"/>
                </a:solidFill>
                <a:latin typeface="-apple-system"/>
              </a:rPr>
              <a:t>thị</a:t>
            </a:r>
            <a:r>
              <a:rPr lang="en-GB" sz="1800" b="0" cap="none" dirty="0" smtClean="0">
                <a:solidFill>
                  <a:schemeClr val="tx1"/>
                </a:solidFill>
                <a:latin typeface="-apple-system"/>
              </a:rPr>
              <a:t> </a:t>
            </a:r>
            <a:r>
              <a:rPr lang="en-GB" sz="1800" b="0" cap="none" dirty="0" err="1" smtClean="0">
                <a:solidFill>
                  <a:schemeClr val="tx1"/>
                </a:solidFill>
                <a:latin typeface="-apple-system"/>
              </a:rPr>
              <a:t>danh</a:t>
            </a:r>
            <a:r>
              <a:rPr lang="en-GB" sz="1800" b="0" cap="none" dirty="0" smtClean="0">
                <a:solidFill>
                  <a:schemeClr val="tx1"/>
                </a:solidFill>
                <a:latin typeface="-apple-system"/>
              </a:rPr>
              <a:t> </a:t>
            </a:r>
            <a:r>
              <a:rPr lang="en-GB" sz="1800" b="0" cap="none" dirty="0" err="1" smtClean="0">
                <a:solidFill>
                  <a:schemeClr val="tx1"/>
                </a:solidFill>
                <a:latin typeface="-apple-system"/>
              </a:rPr>
              <a:t>sách</a:t>
            </a:r>
            <a:r>
              <a:rPr lang="en-GB" sz="1800" b="0" cap="none" dirty="0" smtClean="0">
                <a:solidFill>
                  <a:schemeClr val="tx1"/>
                </a:solidFill>
                <a:latin typeface="-apple-system"/>
              </a:rPr>
              <a:t> </a:t>
            </a:r>
            <a:r>
              <a:rPr lang="en-GB" sz="1800" b="0" cap="none" dirty="0" err="1" smtClean="0">
                <a:solidFill>
                  <a:schemeClr val="tx1"/>
                </a:solidFill>
                <a:latin typeface="-apple-system"/>
              </a:rPr>
              <a:t>đối</a:t>
            </a:r>
            <a:r>
              <a:rPr lang="en-GB" sz="1800" b="0" cap="none" dirty="0" smtClean="0">
                <a:solidFill>
                  <a:schemeClr val="tx1"/>
                </a:solidFill>
                <a:latin typeface="-apple-system"/>
              </a:rPr>
              <a:t> </a:t>
            </a:r>
            <a:r>
              <a:rPr lang="en-GB" sz="1800" b="0" cap="none" dirty="0" err="1" smtClean="0">
                <a:solidFill>
                  <a:schemeClr val="tx1"/>
                </a:solidFill>
                <a:latin typeface="-apple-system"/>
              </a:rPr>
              <a:t>tượng</a:t>
            </a:r>
            <a:r>
              <a:rPr lang="en-GB" sz="1800" b="0" cap="none" dirty="0" smtClean="0">
                <a:solidFill>
                  <a:schemeClr val="tx1"/>
                </a:solidFill>
                <a:latin typeface="-apple-system"/>
              </a:rPr>
              <a:t>, create update </a:t>
            </a:r>
            <a:r>
              <a:rPr lang="en-GB" sz="1800" b="0" cap="none" dirty="0" err="1" smtClean="0">
                <a:solidFill>
                  <a:schemeClr val="tx1"/>
                </a:solidFill>
                <a:latin typeface="-apple-system"/>
              </a:rPr>
              <a:t>và</a:t>
            </a:r>
            <a:r>
              <a:rPr lang="en-GB" sz="1800" b="0" cap="none" dirty="0" smtClean="0">
                <a:solidFill>
                  <a:schemeClr val="tx1"/>
                </a:solidFill>
                <a:latin typeface="-apple-system"/>
              </a:rPr>
              <a:t> </a:t>
            </a:r>
            <a:r>
              <a:rPr lang="en-GB" sz="1800" b="0" cap="none" dirty="0" err="1" smtClean="0">
                <a:solidFill>
                  <a:schemeClr val="tx1"/>
                </a:solidFill>
                <a:latin typeface="-apple-system"/>
              </a:rPr>
              <a:t>hiển</a:t>
            </a:r>
            <a:r>
              <a:rPr lang="en-GB" sz="1800" b="0" cap="none" dirty="0" smtClean="0">
                <a:solidFill>
                  <a:schemeClr val="tx1"/>
                </a:solidFill>
                <a:latin typeface="-apple-system"/>
              </a:rPr>
              <a:t> </a:t>
            </a:r>
            <a:r>
              <a:rPr lang="en-GB" sz="1800" b="0" cap="none" dirty="0" err="1" smtClean="0">
                <a:solidFill>
                  <a:schemeClr val="tx1"/>
                </a:solidFill>
                <a:latin typeface="-apple-system"/>
              </a:rPr>
              <a:t>thị</a:t>
            </a:r>
            <a:r>
              <a:rPr lang="en-GB" sz="1800" b="0" cap="none" dirty="0" smtClean="0">
                <a:solidFill>
                  <a:schemeClr val="tx1"/>
                </a:solidFill>
                <a:latin typeface="-apple-system"/>
              </a:rPr>
              <a:t> </a:t>
            </a:r>
            <a:r>
              <a:rPr lang="en-GB" sz="1800" b="0" cap="none" dirty="0" err="1" smtClean="0">
                <a:solidFill>
                  <a:schemeClr val="tx1"/>
                </a:solidFill>
                <a:latin typeface="-apple-system"/>
              </a:rPr>
              <a:t>thông</a:t>
            </a:r>
            <a:r>
              <a:rPr lang="en-GB" sz="1800" b="0" cap="none" dirty="0" smtClean="0">
                <a:solidFill>
                  <a:schemeClr val="tx1"/>
                </a:solidFill>
                <a:latin typeface="-apple-system"/>
              </a:rPr>
              <a:t> tin </a:t>
            </a:r>
            <a:r>
              <a:rPr lang="en-GB" sz="1800" b="0" cap="none" dirty="0" err="1" smtClean="0">
                <a:solidFill>
                  <a:schemeClr val="tx1"/>
                </a:solidFill>
                <a:latin typeface="-apple-system"/>
              </a:rPr>
              <a:t>của</a:t>
            </a:r>
            <a:r>
              <a:rPr lang="en-GB" sz="1800" b="0" cap="none" dirty="0" smtClean="0">
                <a:solidFill>
                  <a:schemeClr val="tx1"/>
                </a:solidFill>
                <a:latin typeface="-apple-system"/>
              </a:rPr>
              <a:t> </a:t>
            </a:r>
            <a:r>
              <a:rPr lang="en-GB" sz="1800" b="0" cap="none" dirty="0" err="1" smtClean="0">
                <a:solidFill>
                  <a:schemeClr val="tx1"/>
                </a:solidFill>
                <a:latin typeface="-apple-system"/>
              </a:rPr>
              <a:t>một</a:t>
            </a:r>
            <a:r>
              <a:rPr lang="en-GB" sz="1800" b="0" cap="none" dirty="0" smtClean="0">
                <a:solidFill>
                  <a:schemeClr val="tx1"/>
                </a:solidFill>
                <a:latin typeface="-apple-system"/>
              </a:rPr>
              <a:t> </a:t>
            </a:r>
            <a:r>
              <a:rPr lang="en-GB" sz="1800" b="0" cap="none" dirty="0" err="1" smtClean="0">
                <a:solidFill>
                  <a:schemeClr val="tx1"/>
                </a:solidFill>
                <a:latin typeface="-apple-system"/>
              </a:rPr>
              <a:t>đối</a:t>
            </a:r>
            <a:r>
              <a:rPr lang="en-GB" sz="1800" b="0" cap="none" dirty="0" smtClean="0">
                <a:solidFill>
                  <a:schemeClr val="tx1"/>
                </a:solidFill>
                <a:latin typeface="-apple-system"/>
              </a:rPr>
              <a:t> </a:t>
            </a:r>
            <a:r>
              <a:rPr lang="en-GB" sz="1800" b="0" cap="none" dirty="0" err="1" smtClean="0">
                <a:solidFill>
                  <a:schemeClr val="tx1"/>
                </a:solidFill>
                <a:latin typeface="-apple-system"/>
              </a:rPr>
              <a:t>tượng</a:t>
            </a:r>
            <a:r>
              <a:rPr lang="en-GB" sz="1800" b="0" cap="none" dirty="0" smtClean="0">
                <a:solidFill>
                  <a:schemeClr val="tx1"/>
                </a:solidFill>
                <a:latin typeface="-apple-system"/>
              </a:rPr>
              <a:t> </a:t>
            </a:r>
            <a:r>
              <a:rPr lang="en-GB" sz="1800" b="0" cap="none" dirty="0" err="1" smtClean="0">
                <a:solidFill>
                  <a:schemeClr val="tx1"/>
                </a:solidFill>
                <a:latin typeface="-apple-system"/>
              </a:rPr>
              <a:t>cụ</a:t>
            </a:r>
            <a:r>
              <a:rPr lang="en-GB" sz="1800" b="0" cap="none" dirty="0" smtClean="0">
                <a:solidFill>
                  <a:schemeClr val="tx1"/>
                </a:solidFill>
                <a:latin typeface="-apple-system"/>
              </a:rPr>
              <a:t> </a:t>
            </a:r>
            <a:r>
              <a:rPr lang="en-GB" sz="1800" b="0" cap="none" dirty="0" err="1" smtClean="0">
                <a:solidFill>
                  <a:schemeClr val="tx1"/>
                </a:solidFill>
                <a:latin typeface="-apple-system"/>
              </a:rPr>
              <a:t>thể</a:t>
            </a:r>
            <a:endParaRPr lang="en-GB" sz="1800" b="0" cap="none" dirty="0" smtClean="0">
              <a:solidFill>
                <a:schemeClr val="tx1"/>
              </a:solidFill>
              <a:latin typeface="-apple-system"/>
            </a:endParaRPr>
          </a:p>
          <a:p>
            <a:pPr marL="285750" indent="-285750">
              <a:buFont typeface="Arial" panose="020B0604020202020204" pitchFamily="34" charset="0"/>
              <a:buChar char="•"/>
            </a:pPr>
            <a:endParaRPr lang="en-GB" sz="1800" b="0" cap="none" dirty="0" smtClean="0">
              <a:solidFill>
                <a:schemeClr val="tx1"/>
              </a:solidFill>
              <a:latin typeface="-apple-system"/>
            </a:endParaRPr>
          </a:p>
          <a:p>
            <a:pPr marL="285750" indent="-285750">
              <a:buFont typeface="Arial" panose="020B0604020202020204" pitchFamily="34" charset="0"/>
              <a:buChar char="•"/>
            </a:pPr>
            <a:r>
              <a:rPr lang="en-GB" sz="1800" b="0" cap="none" dirty="0" err="1">
                <a:solidFill>
                  <a:schemeClr val="tx1"/>
                </a:solidFill>
                <a:latin typeface="-apple-system"/>
              </a:rPr>
              <a:t>B</a:t>
            </a:r>
            <a:r>
              <a:rPr lang="en-GB" sz="1800" b="0" cap="none" dirty="0" err="1" smtClean="0">
                <a:solidFill>
                  <a:schemeClr val="tx1"/>
                </a:solidFill>
                <a:latin typeface="-apple-system"/>
              </a:rPr>
              <a:t>ao</a:t>
            </a:r>
            <a:r>
              <a:rPr lang="en-GB" sz="1800" b="0" cap="none" dirty="0" smtClean="0">
                <a:solidFill>
                  <a:schemeClr val="tx1"/>
                </a:solidFill>
                <a:latin typeface="-apple-system"/>
              </a:rPr>
              <a:t> </a:t>
            </a:r>
            <a:r>
              <a:rPr lang="en-GB" sz="1800" b="0" cap="none" dirty="0" err="1" smtClean="0">
                <a:solidFill>
                  <a:schemeClr val="tx1"/>
                </a:solidFill>
                <a:latin typeface="-apple-system"/>
              </a:rPr>
              <a:t>gồm</a:t>
            </a:r>
            <a:r>
              <a:rPr lang="en-GB" sz="1800" b="0" cap="none" dirty="0" smtClean="0">
                <a:solidFill>
                  <a:schemeClr val="tx1"/>
                </a:solidFill>
                <a:latin typeface="-apple-system"/>
              </a:rPr>
              <a:t> </a:t>
            </a:r>
            <a:r>
              <a:rPr lang="en-GB" sz="1800" b="0" cap="none" dirty="0" err="1" smtClean="0">
                <a:solidFill>
                  <a:schemeClr val="tx1"/>
                </a:solidFill>
                <a:latin typeface="-apple-system"/>
              </a:rPr>
              <a:t>các</a:t>
            </a:r>
            <a:r>
              <a:rPr lang="en-GB" sz="1800" b="0" cap="none" dirty="0" smtClean="0">
                <a:solidFill>
                  <a:schemeClr val="tx1"/>
                </a:solidFill>
                <a:latin typeface="-apple-system"/>
              </a:rPr>
              <a:t> 3 </a:t>
            </a:r>
            <a:r>
              <a:rPr lang="en-GB" sz="1800" b="0" cap="none" dirty="0" err="1" smtClean="0">
                <a:solidFill>
                  <a:schemeClr val="tx1"/>
                </a:solidFill>
                <a:latin typeface="-apple-system"/>
              </a:rPr>
              <a:t>phần</a:t>
            </a:r>
            <a:r>
              <a:rPr lang="en-GB" sz="1800" b="0" cap="none" dirty="0" smtClean="0">
                <a:solidFill>
                  <a:schemeClr val="tx1"/>
                </a:solidFill>
                <a:latin typeface="-apple-system"/>
              </a:rPr>
              <a:t> </a:t>
            </a:r>
            <a:r>
              <a:rPr lang="en-GB" sz="1800" b="0" cap="none" dirty="0" err="1" smtClean="0">
                <a:solidFill>
                  <a:schemeClr val="tx1"/>
                </a:solidFill>
                <a:latin typeface="-apple-system"/>
              </a:rPr>
              <a:t>tử</a:t>
            </a:r>
            <a:r>
              <a:rPr lang="en-GB" sz="1800" b="0" cap="none" dirty="0" smtClean="0">
                <a:solidFill>
                  <a:schemeClr val="tx1"/>
                </a:solidFill>
                <a:latin typeface="-apple-system"/>
              </a:rPr>
              <a:t>: List View, Table Record, Form.</a:t>
            </a:r>
          </a:p>
          <a:p>
            <a:endParaRPr lang="vi" sz="1800"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E562972-3449-42D1-8185-B4BEFD52AB44}"/>
              </a:ext>
            </a:extLst>
          </p:cNvPr>
          <p:cNvSpPr>
            <a:spLocks noGrp="1"/>
          </p:cNvSpPr>
          <p:nvPr>
            <p:ph type="title"/>
          </p:nvPr>
        </p:nvSpPr>
        <p:spPr>
          <a:xfrm>
            <a:off x="473127" y="3112847"/>
            <a:ext cx="11029616" cy="519815"/>
          </a:xfrm>
        </p:spPr>
        <p:txBody>
          <a:bodyPr rtlCol="0"/>
          <a:lstStyle/>
          <a:p>
            <a:r>
              <a:rPr lang="en-GB" noProof="1">
                <a:latin typeface="-apple-system"/>
              </a:rPr>
              <a:t>I. Các thành phần</a:t>
            </a:r>
            <a:endParaRPr lang="vi" dirty="0"/>
          </a:p>
        </p:txBody>
      </p:sp>
      <p:sp>
        <p:nvSpPr>
          <p:cNvPr id="3" name="Chỗ dành sẵn cho Chân trang 2">
            <a:extLst>
              <a:ext uri="{FF2B5EF4-FFF2-40B4-BE49-F238E27FC236}">
                <a16:creationId xmlns:a16="http://schemas.microsoft.com/office/drawing/2014/main" id="{0D66D52F-AED0-42C2-9B8A-3C3309404A49}"/>
              </a:ext>
            </a:extLst>
          </p:cNvPr>
          <p:cNvSpPr>
            <a:spLocks noGrp="1"/>
          </p:cNvSpPr>
          <p:nvPr>
            <p:ph type="ftr" sz="quarter" idx="11"/>
          </p:nvPr>
        </p:nvSpPr>
        <p:spPr/>
        <p:txBody>
          <a:bodyPr/>
          <a:lstStyle/>
          <a:p>
            <a:pPr rtl="0"/>
            <a:r>
              <a:rPr lang="en-US"/>
              <a:t>© akaDev 2022</a:t>
            </a:r>
            <a:endParaRPr lang="en-US" dirty="0"/>
          </a:p>
        </p:txBody>
      </p:sp>
    </p:spTree>
    <p:extLst>
      <p:ext uri="{BB962C8B-B14F-4D97-AF65-F5344CB8AC3E}">
        <p14:creationId xmlns:p14="http://schemas.microsoft.com/office/powerpoint/2010/main" val="3679556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519815"/>
          </a:xfrm>
        </p:spPr>
        <p:txBody>
          <a:bodyPr rtlCol="0"/>
          <a:lstStyle/>
          <a:p>
            <a:r>
              <a:rPr lang="en-GB" cap="none" noProof="1" smtClean="0">
                <a:latin typeface="-apple-system"/>
              </a:rPr>
              <a:t>1. List View</a:t>
            </a:r>
            <a:endParaRPr lang="vi" dirty="0"/>
          </a:p>
        </p:txBody>
      </p:sp>
      <p:sp>
        <p:nvSpPr>
          <p:cNvPr id="3" name="Chỗ dành sẵn cho Chân trang 2">
            <a:extLst>
              <a:ext uri="{FF2B5EF4-FFF2-40B4-BE49-F238E27FC236}">
                <a16:creationId xmlns:a16="http://schemas.microsoft.com/office/drawing/2014/main" id="{0D66D52F-AED0-42C2-9B8A-3C3309404A49}"/>
              </a:ext>
            </a:extLst>
          </p:cNvPr>
          <p:cNvSpPr>
            <a:spLocks noGrp="1"/>
          </p:cNvSpPr>
          <p:nvPr>
            <p:ph type="ftr" sz="quarter" idx="11"/>
          </p:nvPr>
        </p:nvSpPr>
        <p:spPr/>
        <p:txBody>
          <a:bodyPr/>
          <a:lstStyle/>
          <a:p>
            <a:pPr rtl="0"/>
            <a:r>
              <a:rPr lang="en-US"/>
              <a:t>© akaDev 2022</a:t>
            </a:r>
            <a:endParaRPr lang="en-US" dirty="0"/>
          </a:p>
        </p:txBody>
      </p:sp>
      <p:sp>
        <p:nvSpPr>
          <p:cNvPr id="6" name="Tiêu đề 1">
            <a:extLst>
              <a:ext uri="{FF2B5EF4-FFF2-40B4-BE49-F238E27FC236}">
                <a16:creationId xmlns:a16="http://schemas.microsoft.com/office/drawing/2014/main" id="{5E562972-3449-42D1-8185-B4BEFD52AB44}"/>
              </a:ext>
            </a:extLst>
          </p:cNvPr>
          <p:cNvSpPr txBox="1">
            <a:spLocks/>
          </p:cNvSpPr>
          <p:nvPr/>
        </p:nvSpPr>
        <p:spPr>
          <a:xfrm>
            <a:off x="581192" y="1221968"/>
            <a:ext cx="6659193" cy="5120643"/>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1" kern="1200" cap="all">
                <a:solidFill>
                  <a:schemeClr val="tx1">
                    <a:lumMod val="75000"/>
                    <a:lumOff val="25000"/>
                  </a:schemeClr>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800" b="0" cap="none" noProof="1" smtClean="0">
                <a:latin typeface="-apple-system"/>
              </a:rPr>
              <a:t>	</a:t>
            </a:r>
            <a:r>
              <a:rPr lang="en-GB" sz="1800" cap="none" noProof="1" smtClean="0">
                <a:latin typeface="-apple-system"/>
              </a:rPr>
              <a:t>Giới </a:t>
            </a:r>
            <a:r>
              <a:rPr lang="en-GB" sz="1800" cap="none" noProof="1">
                <a:latin typeface="-apple-system"/>
              </a:rPr>
              <a:t>thiệu</a:t>
            </a:r>
            <a:r>
              <a:rPr lang="en-GB" sz="1800" b="0" cap="none" noProof="1">
                <a:latin typeface="-apple-system"/>
              </a:rPr>
              <a:t>: </a:t>
            </a:r>
            <a:r>
              <a:rPr lang="en-GB" sz="1800" b="0" cap="none" noProof="1" smtClean="0">
                <a:latin typeface="-apple-system"/>
              </a:rPr>
              <a:t>List view được sử dụng để hiển thị danh </a:t>
            </a:r>
            <a:r>
              <a:rPr lang="en-GB" sz="1800" b="0" cap="none" noProof="1" smtClean="0">
                <a:latin typeface="-apple-system"/>
              </a:rPr>
              <a:t>sách 	đối </a:t>
            </a:r>
            <a:r>
              <a:rPr lang="en-GB" sz="1800" b="0" cap="none" noProof="1" smtClean="0">
                <a:latin typeface="-apple-system"/>
              </a:rPr>
              <a:t>tượng. Mỗi đối tượng được hiển thị bằng </a:t>
            </a:r>
            <a:r>
              <a:rPr lang="en-GB" sz="1800" b="0" cap="none" noProof="1" smtClean="0">
                <a:latin typeface="-apple-system"/>
              </a:rPr>
              <a:t>cách </a:t>
            </a:r>
            <a:r>
              <a:rPr lang="en-GB" sz="1800" b="0" cap="none" noProof="1" smtClean="0">
                <a:latin typeface="-apple-system"/>
              </a:rPr>
              <a:t>sử dụng </a:t>
            </a:r>
            <a:r>
              <a:rPr lang="en-GB" sz="1800" b="0" cap="none" noProof="1" smtClean="0">
                <a:latin typeface="-apple-system"/>
              </a:rPr>
              <a:t>	mẫu</a:t>
            </a:r>
            <a:r>
              <a:rPr lang="en-GB" sz="1800" b="0" cap="none" noProof="1" smtClean="0">
                <a:latin typeface="-apple-system"/>
              </a:rPr>
              <a:t>. Các mẫu được xác định bằng </a:t>
            </a:r>
            <a:r>
              <a:rPr lang="en-GB" sz="1800" b="0" cap="none" noProof="1" smtClean="0">
                <a:latin typeface="-apple-system"/>
              </a:rPr>
              <a:t>	cách </a:t>
            </a:r>
            <a:r>
              <a:rPr lang="en-GB" sz="1800" b="0" cap="none" noProof="1" smtClean="0">
                <a:latin typeface="-apple-system"/>
              </a:rPr>
              <a:t>kéo và thả các </a:t>
            </a:r>
            <a:r>
              <a:rPr lang="en-GB" sz="1800" b="0" cap="none" noProof="1" smtClean="0">
                <a:latin typeface="-apple-system"/>
              </a:rPr>
              <a:t>	phần </a:t>
            </a:r>
            <a:r>
              <a:rPr lang="en-GB" sz="1800" b="0" cap="none" noProof="1" smtClean="0">
                <a:latin typeface="-apple-system"/>
              </a:rPr>
              <a:t>tử vào vùng trong dạng </a:t>
            </a:r>
            <a:r>
              <a:rPr lang="en-GB" sz="1800" b="0" cap="none" noProof="1" smtClean="0">
                <a:latin typeface="-apple-system"/>
              </a:rPr>
              <a:t>xem </a:t>
            </a:r>
            <a:r>
              <a:rPr lang="en-GB" sz="1800" b="0" cap="none" noProof="1" smtClean="0">
                <a:latin typeface="-apple-system"/>
              </a:rPr>
              <a:t>danh sách.</a:t>
            </a:r>
            <a:r>
              <a:rPr lang="en-GB" sz="1800" b="0" cap="none" noProof="1">
                <a:latin typeface="-apple-system"/>
              </a:rPr>
              <a:t/>
            </a:r>
            <a:br>
              <a:rPr lang="en-GB" sz="1800" b="0" cap="none" noProof="1">
                <a:latin typeface="-apple-system"/>
              </a:rPr>
            </a:br>
            <a:r>
              <a:rPr lang="en-GB" sz="1800" b="0" cap="none" noProof="1">
                <a:latin typeface="-apple-system"/>
              </a:rPr>
              <a:t/>
            </a:r>
            <a:br>
              <a:rPr lang="en-GB" sz="1800" b="0" cap="none" noProof="1">
                <a:latin typeface="-apple-system"/>
              </a:rPr>
            </a:br>
            <a:r>
              <a:rPr lang="en-GB" sz="1800" b="0" cap="none" noProof="1">
                <a:latin typeface="-apple-system"/>
              </a:rPr>
              <a:t>	</a:t>
            </a:r>
            <a:r>
              <a:rPr lang="en-GB" sz="1800" cap="none" noProof="1">
                <a:latin typeface="-apple-system"/>
              </a:rPr>
              <a:t>Cách dùng</a:t>
            </a:r>
            <a:r>
              <a:rPr lang="en-GB" sz="1800" b="0" cap="none" noProof="1">
                <a:latin typeface="-apple-system"/>
              </a:rPr>
              <a:t>: Kéo biểu tượng              trên widgets vào </a:t>
            </a:r>
            <a:r>
              <a:rPr lang="en-GB" sz="1800" b="0" cap="none" noProof="1" smtClean="0">
                <a:latin typeface="-apple-system"/>
              </a:rPr>
              <a:t>	trong </a:t>
            </a:r>
            <a:r>
              <a:rPr lang="en-GB" sz="1800" b="0" cap="none" noProof="1">
                <a:latin typeface="-apple-system"/>
              </a:rPr>
              <a:t>layout  </a:t>
            </a:r>
            <a:br>
              <a:rPr lang="en-GB" sz="1800" b="0" cap="none" noProof="1">
                <a:latin typeface="-apple-system"/>
              </a:rPr>
            </a:br>
            <a:r>
              <a:rPr lang="en-GB" sz="1800" b="0" cap="none" noProof="1">
                <a:latin typeface="-apple-system"/>
              </a:rPr>
              <a:t/>
            </a:r>
            <a:br>
              <a:rPr lang="en-GB" sz="1800" b="0" cap="none" noProof="1">
                <a:latin typeface="-apple-system"/>
              </a:rPr>
            </a:br>
            <a:r>
              <a:rPr lang="en-GB" sz="1800" b="0" cap="none" noProof="1">
                <a:latin typeface="-apple-system"/>
              </a:rPr>
              <a:t>	</a:t>
            </a:r>
            <a:r>
              <a:rPr lang="en-GB" sz="1800" cap="none" noProof="1">
                <a:latin typeface="-apple-system"/>
              </a:rPr>
              <a:t>Thuộc</a:t>
            </a:r>
            <a:r>
              <a:rPr lang="en-GB" sz="1800" b="0" cap="none" noProof="1">
                <a:latin typeface="-apple-system"/>
              </a:rPr>
              <a:t> </a:t>
            </a:r>
            <a:r>
              <a:rPr lang="en-GB" sz="1800" cap="none" noProof="1">
                <a:latin typeface="-apple-system"/>
              </a:rPr>
              <a:t>tính</a:t>
            </a:r>
            <a:r>
              <a:rPr lang="en-GB" sz="1800" b="0" cap="none" noProof="1">
                <a:latin typeface="-apple-system"/>
              </a:rPr>
              <a:t>:</a:t>
            </a:r>
            <a:br>
              <a:rPr lang="en-GB" sz="1800" b="0" cap="none" noProof="1">
                <a:latin typeface="-apple-system"/>
              </a:rPr>
            </a:br>
            <a:r>
              <a:rPr lang="en-GB" sz="1800" b="0" cap="none" noProof="1">
                <a:latin typeface="-apple-system"/>
              </a:rPr>
              <a:t> 	</a:t>
            </a:r>
            <a:r>
              <a:rPr lang="en-GB" sz="1800" b="0" cap="none" noProof="1" smtClean="0">
                <a:latin typeface="-apple-system"/>
              </a:rPr>
              <a:t>- </a:t>
            </a:r>
            <a:r>
              <a:rPr lang="en-GB" sz="1800" cap="none" noProof="1" smtClean="0">
                <a:latin typeface="-apple-system"/>
              </a:rPr>
              <a:t>Structure</a:t>
            </a:r>
            <a:r>
              <a:rPr lang="en-GB" sz="1800" b="0" cap="none" noProof="1" smtClean="0">
                <a:latin typeface="-apple-system"/>
              </a:rPr>
              <a:t>: Entity/ model của module được hiển thị trên 	List 	View.</a:t>
            </a:r>
          </a:p>
          <a:p>
            <a:r>
              <a:rPr lang="en-GB" sz="1800" b="0" cap="none" noProof="1">
                <a:latin typeface="-apple-system"/>
              </a:rPr>
              <a:t> 	</a:t>
            </a:r>
            <a:r>
              <a:rPr lang="en-GB" sz="1800" b="0" cap="none" noProof="1">
                <a:latin typeface="-apple-system"/>
              </a:rPr>
              <a:t>- </a:t>
            </a:r>
            <a:r>
              <a:rPr lang="en-GB" sz="1800" cap="none" noProof="1" smtClean="0">
                <a:latin typeface="-apple-system"/>
              </a:rPr>
              <a:t>Data source</a:t>
            </a:r>
            <a:r>
              <a:rPr lang="en-GB" sz="1800" b="0" cap="none" noProof="1" smtClean="0">
                <a:latin typeface="-apple-system"/>
              </a:rPr>
              <a:t>: Chọn danh sách dữ liệu để hiển thị trên List 	View. Có thể chọn từ Screen Action hoặc biến local của 	màn hình ở cửa sổ hiện lên.</a:t>
            </a:r>
          </a:p>
          <a:p>
            <a:r>
              <a:rPr lang="en-GB" sz="1800" b="0" cap="none" noProof="1">
                <a:latin typeface="-apple-system"/>
              </a:rPr>
              <a:t> 	</a:t>
            </a:r>
            <a:r>
              <a:rPr lang="en-GB" sz="1800" b="0" cap="none" noProof="1">
                <a:latin typeface="-apple-system"/>
              </a:rPr>
              <a:t>- </a:t>
            </a:r>
            <a:r>
              <a:rPr lang="en-GB" sz="1800" cap="none" noProof="1" smtClean="0">
                <a:latin typeface="-apple-system"/>
              </a:rPr>
              <a:t>Name</a:t>
            </a:r>
            <a:r>
              <a:rPr lang="en-GB" sz="1800" b="0" cap="none" noProof="1" smtClean="0">
                <a:latin typeface="-apple-system"/>
              </a:rPr>
              <a:t>: Tên của phần tử này do chính hệ thống tạo ra. 	Tên có thể được thay đổi để dễ dàng kiểm soát.</a:t>
            </a:r>
          </a:p>
          <a:p>
            <a:r>
              <a:rPr lang="en-GB" sz="1800" b="0" cap="none" noProof="1">
                <a:latin typeface="-apple-system"/>
              </a:rPr>
              <a:t> 	</a:t>
            </a:r>
            <a:r>
              <a:rPr lang="en-GB" sz="1800" b="0" cap="none" noProof="1">
                <a:latin typeface="-apple-system"/>
              </a:rPr>
              <a:t>- </a:t>
            </a:r>
            <a:r>
              <a:rPr lang="en-GB" sz="1800" cap="none" noProof="1" smtClean="0">
                <a:latin typeface="-apple-system"/>
              </a:rPr>
              <a:t>Empty Message</a:t>
            </a:r>
            <a:r>
              <a:rPr lang="en-GB" sz="1800" b="0" cap="none" noProof="1" smtClean="0">
                <a:latin typeface="-apple-system"/>
              </a:rPr>
              <a:t>: Trong trường hợp khi không có dữ liệu, 	thông báo này sẽ hiển thị trên màn hình.</a:t>
            </a:r>
            <a:endParaRPr lang="vi" sz="1800" b="0" dirty="0"/>
          </a:p>
        </p:txBody>
      </p:sp>
      <p:pic>
        <p:nvPicPr>
          <p:cNvPr id="4" name="Picture 3"/>
          <p:cNvPicPr>
            <a:picLocks noChangeAspect="1"/>
          </p:cNvPicPr>
          <p:nvPr/>
        </p:nvPicPr>
        <p:blipFill>
          <a:blip r:embed="rId2"/>
          <a:stretch>
            <a:fillRect/>
          </a:stretch>
        </p:blipFill>
        <p:spPr>
          <a:xfrm>
            <a:off x="4116568" y="2548906"/>
            <a:ext cx="733527" cy="533474"/>
          </a:xfrm>
          <a:prstGeom prst="rect">
            <a:avLst/>
          </a:prstGeom>
          <a:ln>
            <a:solidFill>
              <a:srgbClr val="FF0000"/>
            </a:solidFill>
          </a:ln>
        </p:spPr>
      </p:pic>
      <p:pic>
        <p:nvPicPr>
          <p:cNvPr id="8" name="Picture 7"/>
          <p:cNvPicPr>
            <a:picLocks noChangeAspect="1"/>
          </p:cNvPicPr>
          <p:nvPr/>
        </p:nvPicPr>
        <p:blipFill>
          <a:blip r:embed="rId3"/>
          <a:stretch>
            <a:fillRect/>
          </a:stretch>
        </p:blipFill>
        <p:spPr>
          <a:xfrm>
            <a:off x="7498402" y="1521230"/>
            <a:ext cx="4236825" cy="3399906"/>
          </a:xfrm>
          <a:prstGeom prst="rect">
            <a:avLst/>
          </a:prstGeom>
          <a:solidFill>
            <a:schemeClr val="bg1"/>
          </a:solidFill>
          <a:ln>
            <a:solidFill>
              <a:schemeClr val="bg1"/>
            </a:solidFill>
          </a:ln>
        </p:spPr>
      </p:pic>
      <p:sp>
        <p:nvSpPr>
          <p:cNvPr id="9" name="Tiêu đề 1">
            <a:extLst>
              <a:ext uri="{FF2B5EF4-FFF2-40B4-BE49-F238E27FC236}">
                <a16:creationId xmlns:a16="http://schemas.microsoft.com/office/drawing/2014/main" id="{5E562972-3449-42D1-8185-B4BEFD52AB44}"/>
              </a:ext>
            </a:extLst>
          </p:cNvPr>
          <p:cNvSpPr txBox="1">
            <a:spLocks/>
          </p:cNvSpPr>
          <p:nvPr/>
        </p:nvSpPr>
        <p:spPr>
          <a:xfrm>
            <a:off x="8761614" y="4921136"/>
            <a:ext cx="1878677" cy="317539"/>
          </a:xfrm>
          <a:prstGeom prst="rect">
            <a:avLst/>
          </a:prstGeom>
        </p:spPr>
        <p:txBody>
          <a:bodyPr vert="horz" lIns="91440" tIns="45720" rIns="91440" bIns="45720" rtlCol="0" anchor="b">
            <a:normAutofit fontScale="70000" lnSpcReduction="20000"/>
          </a:bodyPr>
          <a:lstStyle>
            <a:lvl1pPr algn="l" defTabSz="457200" rtl="0" eaLnBrk="1" latinLnBrk="0" hangingPunct="1">
              <a:lnSpc>
                <a:spcPct val="100000"/>
              </a:lnSpc>
              <a:spcBef>
                <a:spcPct val="0"/>
              </a:spcBef>
              <a:buNone/>
              <a:defRPr sz="2800" b="1" kern="1200" cap="all">
                <a:solidFill>
                  <a:schemeClr val="tx1">
                    <a:lumMod val="75000"/>
                    <a:lumOff val="25000"/>
                  </a:schemeClr>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400" b="0" i="1" cap="none" noProof="1" smtClean="0">
                <a:latin typeface="-apple-system"/>
              </a:rPr>
              <a:t>Ví dụ: List View khi view trang</a:t>
            </a:r>
            <a:endParaRPr lang="vi" sz="1400" b="0" i="1" cap="none" dirty="0"/>
          </a:p>
        </p:txBody>
      </p:sp>
    </p:spTree>
    <p:extLst>
      <p:ext uri="{BB962C8B-B14F-4D97-AF65-F5344CB8AC3E}">
        <p14:creationId xmlns:p14="http://schemas.microsoft.com/office/powerpoint/2010/main" val="13761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519815"/>
          </a:xfrm>
        </p:spPr>
        <p:txBody>
          <a:bodyPr rtlCol="0"/>
          <a:lstStyle/>
          <a:p>
            <a:r>
              <a:rPr lang="en-GB" cap="none" noProof="1">
                <a:latin typeface="-apple-system"/>
              </a:rPr>
              <a:t>2</a:t>
            </a:r>
            <a:r>
              <a:rPr lang="en-GB" cap="none" noProof="1" smtClean="0">
                <a:latin typeface="-apple-system"/>
              </a:rPr>
              <a:t>. Table Record</a:t>
            </a:r>
            <a:endParaRPr lang="vi" dirty="0"/>
          </a:p>
        </p:txBody>
      </p:sp>
      <p:sp>
        <p:nvSpPr>
          <p:cNvPr id="3" name="Chỗ dành sẵn cho Chân trang 2">
            <a:extLst>
              <a:ext uri="{FF2B5EF4-FFF2-40B4-BE49-F238E27FC236}">
                <a16:creationId xmlns:a16="http://schemas.microsoft.com/office/drawing/2014/main" id="{0D66D52F-AED0-42C2-9B8A-3C3309404A49}"/>
              </a:ext>
            </a:extLst>
          </p:cNvPr>
          <p:cNvSpPr>
            <a:spLocks noGrp="1"/>
          </p:cNvSpPr>
          <p:nvPr>
            <p:ph type="ftr" sz="quarter" idx="11"/>
          </p:nvPr>
        </p:nvSpPr>
        <p:spPr/>
        <p:txBody>
          <a:bodyPr/>
          <a:lstStyle/>
          <a:p>
            <a:pPr rtl="0"/>
            <a:r>
              <a:rPr lang="en-US"/>
              <a:t>© akaDev 2022</a:t>
            </a:r>
            <a:endParaRPr lang="en-US" dirty="0"/>
          </a:p>
        </p:txBody>
      </p:sp>
      <p:sp>
        <p:nvSpPr>
          <p:cNvPr id="6" name="Tiêu đề 1">
            <a:extLst>
              <a:ext uri="{FF2B5EF4-FFF2-40B4-BE49-F238E27FC236}">
                <a16:creationId xmlns:a16="http://schemas.microsoft.com/office/drawing/2014/main" id="{5E562972-3449-42D1-8185-B4BEFD52AB44}"/>
              </a:ext>
            </a:extLst>
          </p:cNvPr>
          <p:cNvSpPr txBox="1">
            <a:spLocks/>
          </p:cNvSpPr>
          <p:nvPr/>
        </p:nvSpPr>
        <p:spPr>
          <a:xfrm>
            <a:off x="581192" y="1404531"/>
            <a:ext cx="6659193" cy="5201945"/>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1" kern="1200" cap="all">
                <a:solidFill>
                  <a:schemeClr val="tx1">
                    <a:lumMod val="75000"/>
                    <a:lumOff val="25000"/>
                  </a:schemeClr>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800" b="0" cap="none" noProof="1" smtClean="0">
                <a:latin typeface="-apple-system"/>
              </a:rPr>
              <a:t>	</a:t>
            </a:r>
            <a:r>
              <a:rPr lang="en-GB" sz="1800" cap="none" noProof="1" smtClean="0">
                <a:latin typeface="-apple-system"/>
              </a:rPr>
              <a:t>Giới </a:t>
            </a:r>
            <a:r>
              <a:rPr lang="en-GB" sz="1800" cap="none" noProof="1" smtClean="0">
                <a:latin typeface="-apple-system"/>
              </a:rPr>
              <a:t>thiệu</a:t>
            </a:r>
            <a:r>
              <a:rPr lang="en-GB" sz="1800" b="0" cap="none" noProof="1" smtClean="0">
                <a:latin typeface="-apple-system"/>
              </a:rPr>
              <a:t>:Table Record có thể được sử dụng để cung cấp 	cấu trúc cho một trang. Chúng chứa các hang, cột và ô. 	Mỗi ơ có thể chứa các widget.</a:t>
            </a:r>
            <a:r>
              <a:rPr lang="en-GB" sz="1800" b="0" cap="none" noProof="1">
                <a:latin typeface="-apple-system"/>
              </a:rPr>
              <a:t/>
            </a:r>
            <a:br>
              <a:rPr lang="en-GB" sz="1800" b="0" cap="none" noProof="1">
                <a:latin typeface="-apple-system"/>
              </a:rPr>
            </a:br>
            <a:r>
              <a:rPr lang="en-GB" sz="1800" b="0" cap="none" noProof="1">
                <a:latin typeface="-apple-system"/>
              </a:rPr>
              <a:t/>
            </a:r>
            <a:br>
              <a:rPr lang="en-GB" sz="1800" b="0" cap="none" noProof="1">
                <a:latin typeface="-apple-system"/>
              </a:rPr>
            </a:br>
            <a:r>
              <a:rPr lang="en-GB" sz="1800" b="0" cap="none" noProof="1">
                <a:latin typeface="-apple-system"/>
              </a:rPr>
              <a:t>	</a:t>
            </a:r>
            <a:r>
              <a:rPr lang="en-GB" sz="1800" cap="none" noProof="1">
                <a:latin typeface="-apple-system"/>
              </a:rPr>
              <a:t>Cách dùng</a:t>
            </a:r>
            <a:r>
              <a:rPr lang="en-GB" sz="1800" b="0" cap="none" noProof="1">
                <a:latin typeface="-apple-system"/>
              </a:rPr>
              <a:t>: Kéo biểu tượng              trên widgets vào </a:t>
            </a:r>
            <a:r>
              <a:rPr lang="en-GB" sz="1800" b="0" cap="none" noProof="1" smtClean="0">
                <a:latin typeface="-apple-system"/>
              </a:rPr>
              <a:t>	trong layout.</a:t>
            </a:r>
            <a:r>
              <a:rPr lang="en-GB" sz="1800" b="0" cap="none" noProof="1">
                <a:latin typeface="-apple-system"/>
              </a:rPr>
              <a:t/>
            </a:r>
            <a:br>
              <a:rPr lang="en-GB" sz="1800" b="0" cap="none" noProof="1">
                <a:latin typeface="-apple-system"/>
              </a:rPr>
            </a:br>
            <a:r>
              <a:rPr lang="en-GB" sz="1800" b="0" cap="none" noProof="1">
                <a:latin typeface="-apple-system"/>
              </a:rPr>
              <a:t/>
            </a:r>
            <a:br>
              <a:rPr lang="en-GB" sz="1800" b="0" cap="none" noProof="1">
                <a:latin typeface="-apple-system"/>
              </a:rPr>
            </a:br>
            <a:r>
              <a:rPr lang="en-GB" sz="1800" b="0" cap="none" noProof="1">
                <a:latin typeface="-apple-system"/>
              </a:rPr>
              <a:t>	</a:t>
            </a:r>
            <a:r>
              <a:rPr lang="en-GB" sz="1800" cap="none" noProof="1">
                <a:latin typeface="-apple-system"/>
              </a:rPr>
              <a:t>Thuộc</a:t>
            </a:r>
            <a:r>
              <a:rPr lang="en-GB" sz="1800" b="0" cap="none" noProof="1">
                <a:latin typeface="-apple-system"/>
              </a:rPr>
              <a:t> </a:t>
            </a:r>
            <a:r>
              <a:rPr lang="en-GB" sz="1800" cap="none" noProof="1">
                <a:latin typeface="-apple-system"/>
              </a:rPr>
              <a:t>tính</a:t>
            </a:r>
            <a:r>
              <a:rPr lang="en-GB" sz="1800" b="0" cap="none" noProof="1">
                <a:latin typeface="-apple-system"/>
              </a:rPr>
              <a:t>:</a:t>
            </a:r>
            <a:br>
              <a:rPr lang="en-GB" sz="1800" b="0" cap="none" noProof="1">
                <a:latin typeface="-apple-system"/>
              </a:rPr>
            </a:br>
            <a:r>
              <a:rPr lang="en-GB" sz="1800" b="0" cap="none" noProof="1">
                <a:latin typeface="-apple-system"/>
              </a:rPr>
              <a:t> 	</a:t>
            </a:r>
            <a:r>
              <a:rPr lang="en-GB" sz="1800" b="0" cap="none" noProof="1" smtClean="0">
                <a:latin typeface="-apple-system"/>
              </a:rPr>
              <a:t>- </a:t>
            </a:r>
            <a:r>
              <a:rPr lang="en-GB" sz="1800" cap="none" noProof="1" smtClean="0">
                <a:latin typeface="-apple-system"/>
              </a:rPr>
              <a:t>Structure</a:t>
            </a:r>
            <a:r>
              <a:rPr lang="en-GB" sz="1800" b="0" cap="none" noProof="1">
                <a:latin typeface="-apple-system"/>
              </a:rPr>
              <a:t>: Entity/ model của module được hiển thị trên 	Table Record .</a:t>
            </a:r>
          </a:p>
          <a:p>
            <a:r>
              <a:rPr lang="en-GB" sz="1800" b="0" cap="none" noProof="1">
                <a:latin typeface="-apple-system"/>
              </a:rPr>
              <a:t> 	</a:t>
            </a:r>
            <a:r>
              <a:rPr lang="en-GB" sz="1800" b="0" cap="none" noProof="1">
                <a:latin typeface="-apple-system"/>
              </a:rPr>
              <a:t>- </a:t>
            </a:r>
            <a:r>
              <a:rPr lang="en-GB" sz="1800" cap="none" noProof="1" smtClean="0">
                <a:latin typeface="-apple-system"/>
              </a:rPr>
              <a:t>Data source</a:t>
            </a:r>
            <a:r>
              <a:rPr lang="en-GB" sz="1800" b="0" cap="none" noProof="1" smtClean="0">
                <a:latin typeface="-apple-system"/>
              </a:rPr>
              <a:t>: Chọn danh sách dữ liệu để hiển thị trên 	Table Record. Có thể chọn từ Screen Action hoặc biến 	local của màn hình ở cửa sổ hiện lên.</a:t>
            </a:r>
          </a:p>
          <a:p>
            <a:r>
              <a:rPr lang="en-GB" sz="1800" b="0" cap="none" noProof="1">
                <a:latin typeface="-apple-system"/>
              </a:rPr>
              <a:t> 	</a:t>
            </a:r>
            <a:r>
              <a:rPr lang="en-GB" sz="1800" b="0" cap="none" noProof="1">
                <a:latin typeface="-apple-system"/>
              </a:rPr>
              <a:t>- </a:t>
            </a:r>
            <a:r>
              <a:rPr lang="en-GB" sz="1800" cap="none" noProof="1" smtClean="0">
                <a:latin typeface="-apple-system"/>
              </a:rPr>
              <a:t>Name</a:t>
            </a:r>
            <a:r>
              <a:rPr lang="en-GB" sz="1800" b="0" cap="none" noProof="1" smtClean="0">
                <a:latin typeface="-apple-system"/>
              </a:rPr>
              <a:t>: Tên của phần tử này do chính hệ thống tạo ra. 	Tên có thể được thay đổi để dễ dàng kiểm soát.</a:t>
            </a:r>
          </a:p>
          <a:p>
            <a:r>
              <a:rPr lang="en-GB" sz="1800" b="0" cap="none" noProof="1">
                <a:latin typeface="-apple-system"/>
              </a:rPr>
              <a:t> 	</a:t>
            </a:r>
            <a:r>
              <a:rPr lang="en-GB" sz="1800" b="0" cap="none" noProof="1">
                <a:latin typeface="-apple-system"/>
              </a:rPr>
              <a:t>- </a:t>
            </a:r>
            <a:r>
              <a:rPr lang="en-GB" sz="1800" cap="none" noProof="1" smtClean="0">
                <a:latin typeface="-apple-system"/>
              </a:rPr>
              <a:t>Empty Message</a:t>
            </a:r>
            <a:r>
              <a:rPr lang="en-GB" sz="1800" b="0" cap="none" noProof="1" smtClean="0">
                <a:latin typeface="-apple-system"/>
              </a:rPr>
              <a:t>: Trong trường hợp khi không có dữ liệu, 	thông báo này sẽ hiển thị trên màn hình.</a:t>
            </a:r>
          </a:p>
          <a:p>
            <a:r>
              <a:rPr lang="en-GB" sz="1800" b="0" cap="none" noProof="1" smtClean="0">
                <a:latin typeface="-apple-system"/>
              </a:rPr>
              <a:t>	- </a:t>
            </a:r>
            <a:r>
              <a:rPr lang="en-GB" sz="1800" cap="none" noProof="1">
                <a:latin typeface="-apple-system"/>
              </a:rPr>
              <a:t>Sort</a:t>
            </a:r>
            <a:r>
              <a:rPr lang="en-GB" sz="1800" b="0" cap="none" noProof="1">
                <a:latin typeface="-apple-system"/>
              </a:rPr>
              <a:t>: Chọn chức năng sắp xếp trên column.</a:t>
            </a:r>
            <a:endParaRPr lang="vi" sz="1800" b="0" dirty="0"/>
          </a:p>
          <a:p>
            <a:endParaRPr lang="vi" sz="1800" b="0" dirty="0"/>
          </a:p>
        </p:txBody>
      </p:sp>
      <p:sp>
        <p:nvSpPr>
          <p:cNvPr id="9" name="Tiêu đề 1">
            <a:extLst>
              <a:ext uri="{FF2B5EF4-FFF2-40B4-BE49-F238E27FC236}">
                <a16:creationId xmlns:a16="http://schemas.microsoft.com/office/drawing/2014/main" id="{5E562972-3449-42D1-8185-B4BEFD52AB44}"/>
              </a:ext>
            </a:extLst>
          </p:cNvPr>
          <p:cNvSpPr txBox="1">
            <a:spLocks/>
          </p:cNvSpPr>
          <p:nvPr/>
        </p:nvSpPr>
        <p:spPr>
          <a:xfrm>
            <a:off x="8754077" y="4277515"/>
            <a:ext cx="2102345" cy="29094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1" kern="1200" cap="all">
                <a:solidFill>
                  <a:schemeClr val="tx1">
                    <a:lumMod val="75000"/>
                    <a:lumOff val="25000"/>
                  </a:schemeClr>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000" b="0" i="1" cap="none" noProof="1" smtClean="0">
                <a:latin typeface="-apple-system"/>
              </a:rPr>
              <a:t>Ví dụ: Table record khi view trang</a:t>
            </a:r>
            <a:endParaRPr lang="vi" sz="1000" b="0" i="1" cap="none" dirty="0"/>
          </a:p>
        </p:txBody>
      </p:sp>
      <p:pic>
        <p:nvPicPr>
          <p:cNvPr id="5" name="Picture 4"/>
          <p:cNvPicPr>
            <a:picLocks noChangeAspect="1"/>
          </p:cNvPicPr>
          <p:nvPr/>
        </p:nvPicPr>
        <p:blipFill>
          <a:blip r:embed="rId2"/>
          <a:stretch>
            <a:fillRect/>
          </a:stretch>
        </p:blipFill>
        <p:spPr>
          <a:xfrm>
            <a:off x="4145382" y="2162696"/>
            <a:ext cx="609685" cy="562053"/>
          </a:xfrm>
          <a:prstGeom prst="rect">
            <a:avLst/>
          </a:prstGeom>
          <a:ln>
            <a:solidFill>
              <a:srgbClr val="FF0000"/>
            </a:solidFill>
          </a:ln>
        </p:spPr>
      </p:pic>
      <p:pic>
        <p:nvPicPr>
          <p:cNvPr id="7" name="Picture 6"/>
          <p:cNvPicPr>
            <a:picLocks noChangeAspect="1"/>
          </p:cNvPicPr>
          <p:nvPr/>
        </p:nvPicPr>
        <p:blipFill>
          <a:blip r:embed="rId3"/>
          <a:stretch>
            <a:fillRect/>
          </a:stretch>
        </p:blipFill>
        <p:spPr>
          <a:xfrm>
            <a:off x="7498402" y="2320197"/>
            <a:ext cx="4456531" cy="1957318"/>
          </a:xfrm>
          <a:prstGeom prst="rect">
            <a:avLst/>
          </a:prstGeom>
          <a:ln>
            <a:solidFill>
              <a:schemeClr val="tx1"/>
            </a:solidFill>
          </a:ln>
        </p:spPr>
      </p:pic>
    </p:spTree>
    <p:extLst>
      <p:ext uri="{BB962C8B-B14F-4D97-AF65-F5344CB8AC3E}">
        <p14:creationId xmlns:p14="http://schemas.microsoft.com/office/powerpoint/2010/main" val="2524463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519815"/>
          </a:xfrm>
        </p:spPr>
        <p:txBody>
          <a:bodyPr rtlCol="0"/>
          <a:lstStyle/>
          <a:p>
            <a:r>
              <a:rPr lang="en-GB" cap="none" noProof="1" smtClean="0">
                <a:latin typeface="-apple-system"/>
              </a:rPr>
              <a:t>3</a:t>
            </a:r>
            <a:r>
              <a:rPr lang="en-GB" cap="none" noProof="1" smtClean="0">
                <a:latin typeface="-apple-system"/>
              </a:rPr>
              <a:t>. Form</a:t>
            </a:r>
            <a:endParaRPr lang="vi" dirty="0"/>
          </a:p>
        </p:txBody>
      </p:sp>
      <p:sp>
        <p:nvSpPr>
          <p:cNvPr id="3" name="Chỗ dành sẵn cho Chân trang 2">
            <a:extLst>
              <a:ext uri="{FF2B5EF4-FFF2-40B4-BE49-F238E27FC236}">
                <a16:creationId xmlns:a16="http://schemas.microsoft.com/office/drawing/2014/main" id="{0D66D52F-AED0-42C2-9B8A-3C3309404A49}"/>
              </a:ext>
            </a:extLst>
          </p:cNvPr>
          <p:cNvSpPr>
            <a:spLocks noGrp="1"/>
          </p:cNvSpPr>
          <p:nvPr>
            <p:ph type="ftr" sz="quarter" idx="11"/>
          </p:nvPr>
        </p:nvSpPr>
        <p:spPr/>
        <p:txBody>
          <a:bodyPr/>
          <a:lstStyle/>
          <a:p>
            <a:pPr rtl="0"/>
            <a:r>
              <a:rPr lang="en-US"/>
              <a:t>© akaDev 2022</a:t>
            </a:r>
            <a:endParaRPr lang="en-US" dirty="0"/>
          </a:p>
        </p:txBody>
      </p:sp>
      <p:sp>
        <p:nvSpPr>
          <p:cNvPr id="6" name="Tiêu đề 1">
            <a:extLst>
              <a:ext uri="{FF2B5EF4-FFF2-40B4-BE49-F238E27FC236}">
                <a16:creationId xmlns:a16="http://schemas.microsoft.com/office/drawing/2014/main" id="{5E562972-3449-42D1-8185-B4BEFD52AB44}"/>
              </a:ext>
            </a:extLst>
          </p:cNvPr>
          <p:cNvSpPr txBox="1">
            <a:spLocks/>
          </p:cNvSpPr>
          <p:nvPr/>
        </p:nvSpPr>
        <p:spPr>
          <a:xfrm>
            <a:off x="535633" y="1305096"/>
            <a:ext cx="7008328" cy="3933580"/>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1" kern="1200" cap="all">
                <a:solidFill>
                  <a:schemeClr val="tx1">
                    <a:lumMod val="75000"/>
                    <a:lumOff val="25000"/>
                  </a:schemeClr>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800" b="0" cap="none" noProof="1" smtClean="0">
                <a:latin typeface="-apple-system"/>
              </a:rPr>
              <a:t>	</a:t>
            </a:r>
            <a:r>
              <a:rPr lang="en-GB" sz="1800" cap="none" noProof="1" smtClean="0">
                <a:latin typeface="-apple-system"/>
              </a:rPr>
              <a:t>Giới </a:t>
            </a:r>
            <a:r>
              <a:rPr lang="en-GB" sz="1800" cap="none" noProof="1" smtClean="0">
                <a:latin typeface="-apple-system"/>
              </a:rPr>
              <a:t>thiệu</a:t>
            </a:r>
            <a:r>
              <a:rPr lang="en-GB" sz="1800" b="0" cap="none" noProof="1" smtClean="0">
                <a:latin typeface="-apple-system"/>
              </a:rPr>
              <a:t>:Form được sử dụng để hiển thị nội dung của đối 	tượng được chỉ định. Tại màn hình ứng dụng, người dung có 	thể chỉnh sử thông tin trong biểu mẫu.</a:t>
            </a:r>
            <a:r>
              <a:rPr lang="en-GB" sz="1800" b="0" cap="none" noProof="1">
                <a:latin typeface="-apple-system"/>
              </a:rPr>
              <a:t/>
            </a:r>
            <a:br>
              <a:rPr lang="en-GB" sz="1800" b="0" cap="none" noProof="1">
                <a:latin typeface="-apple-system"/>
              </a:rPr>
            </a:br>
            <a:r>
              <a:rPr lang="en-GB" sz="1800" b="0" cap="none" noProof="1">
                <a:latin typeface="-apple-system"/>
              </a:rPr>
              <a:t/>
            </a:r>
            <a:br>
              <a:rPr lang="en-GB" sz="1800" b="0" cap="none" noProof="1">
                <a:latin typeface="-apple-system"/>
              </a:rPr>
            </a:br>
            <a:r>
              <a:rPr lang="en-GB" sz="1800" b="0" cap="none" noProof="1">
                <a:latin typeface="-apple-system"/>
              </a:rPr>
              <a:t>	</a:t>
            </a:r>
            <a:r>
              <a:rPr lang="en-GB" sz="1800" cap="none" noProof="1">
                <a:latin typeface="-apple-system"/>
              </a:rPr>
              <a:t>Cách dùng</a:t>
            </a:r>
            <a:r>
              <a:rPr lang="en-GB" sz="1800" b="0" cap="none" noProof="1">
                <a:latin typeface="-apple-system"/>
              </a:rPr>
              <a:t>: Kéo biểu tượng          </a:t>
            </a:r>
            <a:r>
              <a:rPr lang="en-GB" sz="1800" b="0" cap="none" noProof="1" smtClean="0">
                <a:latin typeface="-apple-system"/>
              </a:rPr>
              <a:t>trên </a:t>
            </a:r>
            <a:r>
              <a:rPr lang="en-GB" sz="1800" b="0" cap="none" noProof="1">
                <a:latin typeface="-apple-system"/>
              </a:rPr>
              <a:t>widgets vào </a:t>
            </a:r>
            <a:r>
              <a:rPr lang="en-GB" sz="1800" b="0" cap="none" noProof="1" smtClean="0">
                <a:latin typeface="-apple-system"/>
              </a:rPr>
              <a:t>trong 	layout.</a:t>
            </a:r>
            <a:r>
              <a:rPr lang="en-GB" sz="1800" b="0" cap="none" noProof="1">
                <a:latin typeface="-apple-system"/>
              </a:rPr>
              <a:t/>
            </a:r>
            <a:br>
              <a:rPr lang="en-GB" sz="1800" b="0" cap="none" noProof="1">
                <a:latin typeface="-apple-system"/>
              </a:rPr>
            </a:br>
            <a:r>
              <a:rPr lang="en-GB" sz="1800" b="0" cap="none" noProof="1">
                <a:latin typeface="-apple-system"/>
              </a:rPr>
              <a:t/>
            </a:r>
            <a:br>
              <a:rPr lang="en-GB" sz="1800" b="0" cap="none" noProof="1">
                <a:latin typeface="-apple-system"/>
              </a:rPr>
            </a:br>
            <a:r>
              <a:rPr lang="en-GB" sz="1800" b="0" cap="none" noProof="1">
                <a:latin typeface="-apple-system"/>
              </a:rPr>
              <a:t>	</a:t>
            </a:r>
            <a:r>
              <a:rPr lang="en-GB" sz="1800" cap="none" noProof="1">
                <a:latin typeface="-apple-system"/>
              </a:rPr>
              <a:t>Thuộc</a:t>
            </a:r>
            <a:r>
              <a:rPr lang="en-GB" sz="1800" b="0" cap="none" noProof="1">
                <a:latin typeface="-apple-system"/>
              </a:rPr>
              <a:t> </a:t>
            </a:r>
            <a:r>
              <a:rPr lang="en-GB" sz="1800" cap="none" noProof="1">
                <a:latin typeface="-apple-system"/>
              </a:rPr>
              <a:t>tính</a:t>
            </a:r>
            <a:r>
              <a:rPr lang="en-GB" sz="1800" b="0" cap="none" noProof="1">
                <a:latin typeface="-apple-system"/>
              </a:rPr>
              <a:t>:</a:t>
            </a:r>
            <a:br>
              <a:rPr lang="en-GB" sz="1800" b="0" cap="none" noProof="1">
                <a:latin typeface="-apple-system"/>
              </a:rPr>
            </a:br>
            <a:r>
              <a:rPr lang="en-GB" sz="1800" b="0" cap="none" noProof="1">
                <a:latin typeface="-apple-system"/>
              </a:rPr>
              <a:t> 	</a:t>
            </a:r>
            <a:r>
              <a:rPr lang="en-GB" sz="1800" b="0" cap="none" noProof="1" smtClean="0">
                <a:latin typeface="-apple-system"/>
              </a:rPr>
              <a:t>- </a:t>
            </a:r>
            <a:r>
              <a:rPr lang="en-GB" sz="1800" cap="none" noProof="1" smtClean="0">
                <a:latin typeface="-apple-system"/>
              </a:rPr>
              <a:t>Structure</a:t>
            </a:r>
            <a:r>
              <a:rPr lang="en-GB" sz="1800" b="0" cap="none" noProof="1" smtClean="0">
                <a:latin typeface="-apple-system"/>
              </a:rPr>
              <a:t>: Entity/ model của module được hiển thị Form.</a:t>
            </a:r>
          </a:p>
          <a:p>
            <a:r>
              <a:rPr lang="en-GB" sz="1800" b="0" cap="none" noProof="1">
                <a:latin typeface="-apple-system"/>
              </a:rPr>
              <a:t> 	</a:t>
            </a:r>
            <a:r>
              <a:rPr lang="en-GB" sz="1800" b="0" cap="none" noProof="1">
                <a:latin typeface="-apple-system"/>
              </a:rPr>
              <a:t>- </a:t>
            </a:r>
            <a:r>
              <a:rPr lang="en-GB" sz="1800" cap="none" noProof="1" smtClean="0">
                <a:latin typeface="-apple-system"/>
              </a:rPr>
              <a:t>Data source</a:t>
            </a:r>
            <a:r>
              <a:rPr lang="en-GB" sz="1800" b="0" cap="none" noProof="1" smtClean="0">
                <a:latin typeface="-apple-system"/>
              </a:rPr>
              <a:t>: Chọn danh sách dữ liệu để hiển thị trên Form. 	Có thể chọn từ Screen Action hoặc biến local của màn hình ở 	cửa sổ hiện lên.</a:t>
            </a:r>
          </a:p>
          <a:p>
            <a:r>
              <a:rPr lang="en-GB" sz="1800" b="0" cap="none" noProof="1">
                <a:latin typeface="-apple-system"/>
              </a:rPr>
              <a:t> 	</a:t>
            </a:r>
            <a:r>
              <a:rPr lang="en-GB" sz="1800" b="0" cap="none" noProof="1">
                <a:latin typeface="-apple-system"/>
              </a:rPr>
              <a:t>- </a:t>
            </a:r>
            <a:r>
              <a:rPr lang="en-GB" sz="1800" cap="none" noProof="1" smtClean="0">
                <a:latin typeface="-apple-system"/>
              </a:rPr>
              <a:t>Name</a:t>
            </a:r>
            <a:r>
              <a:rPr lang="en-GB" sz="1800" b="0" cap="none" noProof="1" smtClean="0">
                <a:latin typeface="-apple-system"/>
              </a:rPr>
              <a:t>: Tên của phần tử này do chính hệ thống tạo ra. Tên có 	thể được thay đổi để dễ dàng kiểm soát.</a:t>
            </a:r>
          </a:p>
        </p:txBody>
      </p:sp>
      <p:sp>
        <p:nvSpPr>
          <p:cNvPr id="9" name="Tiêu đề 1">
            <a:extLst>
              <a:ext uri="{FF2B5EF4-FFF2-40B4-BE49-F238E27FC236}">
                <a16:creationId xmlns:a16="http://schemas.microsoft.com/office/drawing/2014/main" id="{5E562972-3449-42D1-8185-B4BEFD52AB44}"/>
              </a:ext>
            </a:extLst>
          </p:cNvPr>
          <p:cNvSpPr txBox="1">
            <a:spLocks/>
          </p:cNvSpPr>
          <p:nvPr/>
        </p:nvSpPr>
        <p:spPr>
          <a:xfrm>
            <a:off x="8651551" y="3707476"/>
            <a:ext cx="1778923" cy="242726"/>
          </a:xfrm>
          <a:prstGeom prst="rect">
            <a:avLst/>
          </a:prstGeom>
        </p:spPr>
        <p:txBody>
          <a:bodyPr vert="horz" lIns="91440" tIns="45720" rIns="91440" bIns="45720" rtlCol="0" anchor="b">
            <a:normAutofit lnSpcReduction="10000"/>
          </a:bodyPr>
          <a:lstStyle>
            <a:lvl1pPr algn="l" defTabSz="457200" rtl="0" eaLnBrk="1" latinLnBrk="0" hangingPunct="1">
              <a:lnSpc>
                <a:spcPct val="100000"/>
              </a:lnSpc>
              <a:spcBef>
                <a:spcPct val="0"/>
              </a:spcBef>
              <a:buNone/>
              <a:defRPr sz="2800" b="1" kern="1200" cap="all">
                <a:solidFill>
                  <a:schemeClr val="tx1">
                    <a:lumMod val="75000"/>
                    <a:lumOff val="25000"/>
                  </a:schemeClr>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1000" b="0" i="1" cap="none" noProof="1" smtClean="0">
                <a:latin typeface="-apple-system"/>
              </a:rPr>
              <a:t>Ví dụ: Form khi view trang</a:t>
            </a:r>
            <a:endParaRPr lang="vi" sz="1000" b="0" i="1" cap="none" dirty="0"/>
          </a:p>
        </p:txBody>
      </p:sp>
      <p:pic>
        <p:nvPicPr>
          <p:cNvPr id="5" name="Picture 4"/>
          <p:cNvPicPr>
            <a:picLocks noChangeAspect="1"/>
          </p:cNvPicPr>
          <p:nvPr/>
        </p:nvPicPr>
        <p:blipFill>
          <a:blip r:embed="rId2"/>
          <a:stretch>
            <a:fillRect/>
          </a:stretch>
        </p:blipFill>
        <p:spPr>
          <a:xfrm>
            <a:off x="4102833" y="2253958"/>
            <a:ext cx="447737" cy="428685"/>
          </a:xfrm>
          <a:prstGeom prst="rect">
            <a:avLst/>
          </a:prstGeom>
          <a:ln>
            <a:solidFill>
              <a:srgbClr val="FF0000"/>
            </a:solidFill>
          </a:ln>
        </p:spPr>
      </p:pic>
      <p:pic>
        <p:nvPicPr>
          <p:cNvPr id="7" name="Picture 6"/>
          <p:cNvPicPr>
            <a:picLocks noChangeAspect="1"/>
          </p:cNvPicPr>
          <p:nvPr/>
        </p:nvPicPr>
        <p:blipFill>
          <a:blip r:embed="rId3"/>
          <a:stretch>
            <a:fillRect/>
          </a:stretch>
        </p:blipFill>
        <p:spPr>
          <a:xfrm>
            <a:off x="7543961" y="2533316"/>
            <a:ext cx="3994104" cy="1076475"/>
          </a:xfrm>
          <a:prstGeom prst="rect">
            <a:avLst/>
          </a:prstGeom>
          <a:ln>
            <a:solidFill>
              <a:schemeClr val="tx1"/>
            </a:solidFill>
          </a:ln>
        </p:spPr>
      </p:pic>
    </p:spTree>
    <p:extLst>
      <p:ext uri="{BB962C8B-B14F-4D97-AF65-F5344CB8AC3E}">
        <p14:creationId xmlns:p14="http://schemas.microsoft.com/office/powerpoint/2010/main" val="1040904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519815"/>
          </a:xfrm>
        </p:spPr>
        <p:txBody>
          <a:bodyPr rtlCol="0">
            <a:normAutofit/>
          </a:bodyPr>
          <a:lstStyle/>
          <a:p>
            <a:r>
              <a:rPr lang="en-GB" cap="none" noProof="1" smtClean="0">
                <a:latin typeface="-apple-system"/>
              </a:rPr>
              <a:t>III.</a:t>
            </a:r>
            <a:r>
              <a:rPr lang="en-GB" noProof="1">
                <a:latin typeface="Tahoma" panose="020B0604030504040204" pitchFamily="34" charset="0"/>
                <a:ea typeface="Tahoma" panose="020B0604030504040204" pitchFamily="34" charset="0"/>
                <a:cs typeface="Tahoma" panose="020B0604030504040204" pitchFamily="34" charset="0"/>
              </a:rPr>
              <a:t> Tài liệu tham </a:t>
            </a:r>
            <a:r>
              <a:rPr lang="en-GB" noProof="1" smtClean="0">
                <a:latin typeface="Tahoma" panose="020B0604030504040204" pitchFamily="34" charset="0"/>
                <a:ea typeface="Tahoma" panose="020B0604030504040204" pitchFamily="34" charset="0"/>
                <a:cs typeface="Tahoma" panose="020B0604030504040204" pitchFamily="34" charset="0"/>
              </a:rPr>
              <a:t>khảo</a:t>
            </a:r>
            <a:endParaRPr lang="vi" dirty="0"/>
          </a:p>
        </p:txBody>
      </p:sp>
      <p:sp>
        <p:nvSpPr>
          <p:cNvPr id="3" name="Chỗ dành sẵn cho Chân trang 2">
            <a:extLst>
              <a:ext uri="{FF2B5EF4-FFF2-40B4-BE49-F238E27FC236}">
                <a16:creationId xmlns:a16="http://schemas.microsoft.com/office/drawing/2014/main" id="{0D66D52F-AED0-42C2-9B8A-3C3309404A49}"/>
              </a:ext>
            </a:extLst>
          </p:cNvPr>
          <p:cNvSpPr>
            <a:spLocks noGrp="1"/>
          </p:cNvSpPr>
          <p:nvPr>
            <p:ph type="ftr" sz="quarter" idx="11"/>
          </p:nvPr>
        </p:nvSpPr>
        <p:spPr/>
        <p:txBody>
          <a:bodyPr/>
          <a:lstStyle/>
          <a:p>
            <a:pPr rtl="0"/>
            <a:r>
              <a:rPr lang="en-US"/>
              <a:t>© akaDev 2022</a:t>
            </a:r>
            <a:endParaRPr lang="en-US" dirty="0"/>
          </a:p>
        </p:txBody>
      </p:sp>
      <p:sp>
        <p:nvSpPr>
          <p:cNvPr id="6" name="Tiêu đề 1">
            <a:extLst>
              <a:ext uri="{FF2B5EF4-FFF2-40B4-BE49-F238E27FC236}">
                <a16:creationId xmlns:a16="http://schemas.microsoft.com/office/drawing/2014/main" id="{5E562972-3449-42D1-8185-B4BEFD52AB44}"/>
              </a:ext>
            </a:extLst>
          </p:cNvPr>
          <p:cNvSpPr txBox="1">
            <a:spLocks/>
          </p:cNvSpPr>
          <p:nvPr/>
        </p:nvSpPr>
        <p:spPr>
          <a:xfrm>
            <a:off x="1022466" y="1221968"/>
            <a:ext cx="10623666" cy="2410693"/>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1" kern="1200" cap="all">
                <a:solidFill>
                  <a:schemeClr val="tx1">
                    <a:lumMod val="75000"/>
                    <a:lumOff val="25000"/>
                  </a:schemeClr>
                </a:solidFill>
                <a:latin typeface="Segoe UI" panose="020B0502040204020203" pitchFamily="34" charset="0"/>
                <a:ea typeface="+mj-ea"/>
                <a:cs typeface="Segoe UI" panose="020B0502040204020203"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mj-lt"/>
              <a:buAutoNum type="arabicPeriod"/>
            </a:pPr>
            <a:r>
              <a:rPr lang="en-US" sz="1800" b="0" cap="none" noProof="1" smtClean="0">
                <a:latin typeface="Tahoma" panose="020B0604030504040204" pitchFamily="34" charset="0"/>
                <a:ea typeface="Tahoma" panose="020B0604030504040204" pitchFamily="34" charset="0"/>
                <a:cs typeface="Tahoma" panose="020B0604030504040204" pitchFamily="34" charset="0"/>
              </a:rPr>
              <a:t>Akadev</a:t>
            </a:r>
            <a:r>
              <a:rPr lang="en-US" sz="1800" b="0" cap="none" dirty="0" smtClean="0">
                <a:latin typeface="Tahoma" panose="020B0604030504040204" pitchFamily="34" charset="0"/>
                <a:ea typeface="Tahoma" panose="020B0604030504040204" pitchFamily="34" charset="0"/>
                <a:cs typeface="Tahoma" panose="020B0604030504040204" pitchFamily="34" charset="0"/>
              </a:rPr>
              <a:t> Course: </a:t>
            </a:r>
            <a:r>
              <a:rPr lang="en-US" sz="1800" b="0" cap="none" dirty="0" smtClean="0">
                <a:latin typeface="Tahoma" panose="020B0604030504040204" pitchFamily="34" charset="0"/>
                <a:ea typeface="Tahoma" panose="020B0604030504040204" pitchFamily="34" charset="0"/>
                <a:cs typeface="Tahoma" panose="020B0604030504040204" pitchFamily="34" charset="0"/>
                <a:hlinkClick r:id="rId2"/>
              </a:rPr>
              <a:t>Https://Community.Akadev.Io/Courses/</a:t>
            </a:r>
            <a:endParaRPr lang="en-US" sz="1800" b="0" cap="none"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endParaRPr lang="en-US" sz="1800" b="0" cap="none"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r>
              <a:rPr lang="en-US" sz="1800" b="0" cap="none" noProof="1" smtClean="0">
                <a:latin typeface="Tahoma" panose="020B0604030504040204" pitchFamily="34" charset="0"/>
                <a:ea typeface="Tahoma" panose="020B0604030504040204" pitchFamily="34" charset="0"/>
                <a:cs typeface="Tahoma" panose="020B0604030504040204" pitchFamily="34" charset="0"/>
              </a:rPr>
              <a:t>Youtube</a:t>
            </a:r>
            <a:r>
              <a:rPr lang="en-US" sz="1800" b="0" cap="none" dirty="0" smtClean="0">
                <a:latin typeface="Tahoma" panose="020B0604030504040204" pitchFamily="34" charset="0"/>
                <a:ea typeface="Tahoma" panose="020B0604030504040204" pitchFamily="34" charset="0"/>
                <a:cs typeface="Tahoma" panose="020B0604030504040204" pitchFamily="34" charset="0"/>
              </a:rPr>
              <a:t>: </a:t>
            </a:r>
            <a:r>
              <a:rPr lang="en-US" sz="1800" b="0" cap="none" dirty="0" smtClean="0">
                <a:latin typeface="Tahoma" panose="020B0604030504040204" pitchFamily="34" charset="0"/>
                <a:ea typeface="Tahoma" panose="020B0604030504040204" pitchFamily="34" charset="0"/>
                <a:cs typeface="Tahoma" panose="020B0604030504040204" pitchFamily="34" charset="0"/>
                <a:hlinkClick r:id="rId3"/>
              </a:rPr>
              <a:t>Https://Www.Youtube.Com/Channel/Ucyfefkztkp7a7c4w7mpwz4g</a:t>
            </a:r>
            <a:endParaRPr lang="en-US" sz="1800" b="0" cap="none"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endParaRPr lang="en-US" sz="1800" b="0" cap="none" dirty="0" smtClean="0">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r>
              <a:rPr lang="en-US" sz="1800" b="0" cap="none" dirty="0" smtClean="0">
                <a:latin typeface="Tahoma" panose="020B0604030504040204" pitchFamily="34" charset="0"/>
                <a:ea typeface="Tahoma" panose="020B0604030504040204" pitchFamily="34" charset="0"/>
                <a:cs typeface="Tahoma" panose="020B0604030504040204" pitchFamily="34" charset="0"/>
              </a:rPr>
              <a:t>Confluence(</a:t>
            </a:r>
            <a:r>
              <a:rPr lang="en-US" sz="1800" b="0" cap="none" dirty="0" err="1" smtClean="0">
                <a:latin typeface="Tahoma" panose="020B0604030504040204" pitchFamily="34" charset="0"/>
                <a:ea typeface="Tahoma" panose="020B0604030504040204" pitchFamily="34" charset="0"/>
                <a:cs typeface="Tahoma" panose="020B0604030504040204" pitchFamily="34" charset="0"/>
              </a:rPr>
              <a:t>trong</a:t>
            </a:r>
            <a:r>
              <a:rPr lang="en-US" sz="1800" b="0" cap="none" dirty="0" smtClean="0">
                <a:latin typeface="Tahoma" panose="020B0604030504040204" pitchFamily="34" charset="0"/>
                <a:ea typeface="Tahoma" panose="020B0604030504040204" pitchFamily="34" charset="0"/>
                <a:cs typeface="Tahoma" panose="020B0604030504040204" pitchFamily="34" charset="0"/>
              </a:rPr>
              <a:t> </a:t>
            </a:r>
            <a:r>
              <a:rPr lang="en-US" sz="1800" b="0" cap="none" noProof="1" smtClean="0">
                <a:latin typeface="Tahoma" panose="020B0604030504040204" pitchFamily="34" charset="0"/>
                <a:ea typeface="Tahoma" panose="020B0604030504040204" pitchFamily="34" charset="0"/>
                <a:cs typeface="Tahoma" panose="020B0604030504040204" pitchFamily="34" charset="0"/>
              </a:rPr>
              <a:t>Nội Bộ </a:t>
            </a:r>
            <a:r>
              <a:rPr lang="en-US" sz="1800" b="0" cap="none" dirty="0" smtClean="0">
                <a:latin typeface="Tahoma" panose="020B0604030504040204" pitchFamily="34" charset="0"/>
                <a:ea typeface="Tahoma" panose="020B0604030504040204" pitchFamily="34" charset="0"/>
                <a:cs typeface="Tahoma" panose="020B0604030504040204" pitchFamily="34" charset="0"/>
              </a:rPr>
              <a:t>FPT Software): </a:t>
            </a:r>
            <a:r>
              <a:rPr lang="en-US" sz="1800" b="0" cap="none" dirty="0">
                <a:latin typeface="Tahoma" panose="020B0604030504040204" pitchFamily="34" charset="0"/>
                <a:ea typeface="Tahoma" panose="020B0604030504040204" pitchFamily="34" charset="0"/>
                <a:cs typeface="Tahoma" panose="020B0604030504040204" pitchFamily="34" charset="0"/>
              </a:rPr>
              <a:t>https://insight.fsoft.com.vn/conf/pages/viewpageattachments.action?pageId=439814489</a:t>
            </a:r>
            <a:r>
              <a:rPr lang="en-GB" sz="1800" b="0" cap="none" noProof="1" smtClean="0">
                <a:latin typeface="-apple-system"/>
              </a:rPr>
              <a:t/>
            </a:r>
            <a:br>
              <a:rPr lang="en-GB" sz="1800" b="0" cap="none" noProof="1" smtClean="0">
                <a:latin typeface="-apple-system"/>
              </a:rPr>
            </a:br>
            <a:endParaRPr lang="vi" sz="1800" b="0" cap="none" dirty="0"/>
          </a:p>
        </p:txBody>
      </p:sp>
    </p:spTree>
    <p:extLst>
      <p:ext uri="{BB962C8B-B14F-4D97-AF65-F5344CB8AC3E}">
        <p14:creationId xmlns:p14="http://schemas.microsoft.com/office/powerpoint/2010/main" val="284710274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9133_TF33552983" id="{FB24624C-BB83-40D4-AEB1-8B8428B3A3C2}" vid="{D4BD5347-EF6D-49F7-874F-8B0FB52BD5A1}"/>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{92A8D580-3465-4F5D-B511-081420B54DD1}tf33552983_win32</Template>
  <TotalTime>94</TotalTime>
  <Words>658</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-apple-system</vt:lpstr>
      <vt:lpstr>Arial</vt:lpstr>
      <vt:lpstr>Calibri</vt:lpstr>
      <vt:lpstr>Franklin Gothic Book</vt:lpstr>
      <vt:lpstr>Segoe UI</vt:lpstr>
      <vt:lpstr>Tahoma</vt:lpstr>
      <vt:lpstr>Wingdings 2</vt:lpstr>
      <vt:lpstr>DividendVTI</vt:lpstr>
      <vt:lpstr>Data container in akdev</vt:lpstr>
      <vt:lpstr>I. Giới thiệu</vt:lpstr>
      <vt:lpstr>I. Các thành phần</vt:lpstr>
      <vt:lpstr>1. List View</vt:lpstr>
      <vt:lpstr>2. Table Record</vt:lpstr>
      <vt:lpstr>3. Form</vt:lpstr>
      <vt:lpstr>III. 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 Control in akaDev</dc:title>
  <dc:creator>Tran Trung Kien (EIC)</dc:creator>
  <cp:lastModifiedBy>Luong Vu Quang Din (FWA.EC)</cp:lastModifiedBy>
  <cp:revision>13</cp:revision>
  <dcterms:created xsi:type="dcterms:W3CDTF">2021-12-14T03:13:56Z</dcterms:created>
  <dcterms:modified xsi:type="dcterms:W3CDTF">2021-12-14T09:38:42Z</dcterms:modified>
</cp:coreProperties>
</file>