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13"/>
  </p:notesMasterIdLst>
  <p:sldIdLst>
    <p:sldId id="256" r:id="rId5"/>
    <p:sldId id="258" r:id="rId6"/>
    <p:sldId id="267" r:id="rId7"/>
    <p:sldId id="261" r:id="rId8"/>
    <p:sldId id="311" r:id="rId9"/>
    <p:sldId id="285" r:id="rId10"/>
    <p:sldId id="312" r:id="rId11"/>
    <p:sldId id="290" r:id="rId12"/>
  </p:sldIdLst>
  <p:sldSz cx="9144000" cy="5143500" type="screen16x9"/>
  <p:notesSz cx="6858000" cy="9144000"/>
  <p:embeddedFontLst>
    <p:embeddedFont>
      <p:font typeface="Press Start 2P" panose="020B0604020202020204" charset="0"/>
      <p:regular r:id="rId14"/>
    </p:embeddedFont>
    <p:embeddedFont>
      <p:font typeface="Maven Pro"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DA0A9-AB5E-ED0F-75D8-6B740F3FABA1}" v="12" dt="2023-04-03T18:14:33.031"/>
    <p1510:client id="{1C9EDAA1-54E3-4A40-B63D-787167624252}" v="56" dt="2023-04-03T04:33:06.241"/>
    <p1510:client id="{33873D7B-4494-4378-8A84-75ABE591CF6C}" v="7" dt="2023-04-03T15:34:14.812"/>
    <p1510:client id="{48A4B7E1-D224-BCF5-1EFC-1ABC25A1EBF0}" v="12" dt="2023-04-03T04:51:12.522"/>
    <p1510:client id="{64889380-6D47-0BC9-78D6-1E2D28DCEC96}" v="147" dt="2023-04-03T16:01:47.473"/>
    <p1510:client id="{7C3A06E9-3209-486F-B46A-0DDE1FDD696E}" v="27" dt="2023-04-03T16:01:31.504"/>
    <p1510:client id="{A494FF48-5C7F-26FB-DF69-9B30A5645298}" v="58" dt="2023-04-03T15:59:06.805"/>
    <p1510:client id="{C427EEE9-A694-E0CD-1714-3732F5481D88}" v="86" dt="2023-04-03T15:58:49.465"/>
    <p1510:client id="{D2DA3BED-510E-E671-CF57-5892263E7A0D}" v="20" dt="2023-04-03T15:59:57.121"/>
  </p1510:revLst>
</p1510:revInfo>
</file>

<file path=ppt/tableStyles.xml><?xml version="1.0" encoding="utf-8"?>
<a:tblStyleLst xmlns:a="http://schemas.openxmlformats.org/drawingml/2006/main" def="{EC65D814-B4DE-432E-B3E2-B5DE14B8DAC7}">
  <a:tblStyle styleId="{EC65D814-B4DE-432E-B3E2-B5DE14B8DA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ace710277d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ace710277d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ad10344254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ad1034425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11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ad10344254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ad10344254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ad10344254_0_1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ad10344254_0_1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24000">
              <a:schemeClr val="dk2"/>
            </a:gs>
            <a:gs pos="56000">
              <a:schemeClr val="dk2"/>
            </a:gs>
            <a:gs pos="100000">
              <a:srgbClr val="141C21"/>
            </a:gs>
          </a:gsLst>
          <a:lin ang="5400012" scaled="0"/>
        </a:gradFill>
        <a:effectLst/>
      </p:bgPr>
    </p:bg>
    <p:spTree>
      <p:nvGrpSpPr>
        <p:cNvPr id="1" name="Shape 8"/>
        <p:cNvGrpSpPr/>
        <p:nvPr/>
      </p:nvGrpSpPr>
      <p:grpSpPr>
        <a:xfrm>
          <a:off x="0" y="0"/>
          <a:ext cx="0" cy="0"/>
          <a:chOff x="0" y="0"/>
          <a:chExt cx="0" cy="0"/>
        </a:xfrm>
      </p:grpSpPr>
      <p:sp>
        <p:nvSpPr>
          <p:cNvPr id="9" name="Google Shape;9;p2"/>
          <p:cNvSpPr/>
          <p:nvPr/>
        </p:nvSpPr>
        <p:spPr>
          <a:xfrm>
            <a:off x="2358902" y="48422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948617"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97255"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257017"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972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79440"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69155"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48617" y="4239249"/>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8332"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07509"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97255"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486970"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76686"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 y="3637064"/>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57017" y="3637275"/>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666240" y="363586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 y="3034023"/>
            <a:ext cx="295338" cy="302004"/>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 y="2431866"/>
            <a:ext cx="295338" cy="301119"/>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846774" y="4239877"/>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46774" y="3034680"/>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 y="1784888"/>
            <a:ext cx="295369" cy="302004"/>
          </a:xfrm>
          <a:custGeom>
            <a:avLst/>
            <a:gdLst/>
            <a:ahLst/>
            <a:cxnLst/>
            <a:rect l="l" t="t" r="r" b="b"/>
            <a:pathLst>
              <a:path w="9515" h="10579" extrusionOk="0">
                <a:moveTo>
                  <a:pt x="1" y="1"/>
                </a:moveTo>
                <a:lnTo>
                  <a:pt x="1" y="10579"/>
                </a:lnTo>
                <a:lnTo>
                  <a:pt x="9515" y="10579"/>
                </a:lnTo>
                <a:lnTo>
                  <a:pt x="9515"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0611" y="3034023"/>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0637" y="36370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016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79931"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768929"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834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8530"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717807"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08000" y="4840551"/>
            <a:ext cx="294438" cy="301148"/>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86964"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076686"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128052" y="4239301"/>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67320" y="423820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66398"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257049" y="4239459"/>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84858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47780" y="363729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846852" y="2432085"/>
            <a:ext cx="295369" cy="301119"/>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846837" y="1829248"/>
            <a:ext cx="294407" cy="302004"/>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74526" y="3637928"/>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68933" y="3638751"/>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258967" y="303510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txBox="1">
            <a:spLocks noGrp="1"/>
          </p:cNvSpPr>
          <p:nvPr>
            <p:ph type="ctrTitle"/>
          </p:nvPr>
        </p:nvSpPr>
        <p:spPr>
          <a:xfrm>
            <a:off x="1841100" y="2279225"/>
            <a:ext cx="5461800" cy="94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300"/>
              <a:buNone/>
              <a:defRPr sz="3500">
                <a:solidFill>
                  <a:srgbClr val="FFFFFF"/>
                </a:solidFill>
              </a:defRPr>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55" name="Google Shape;55;p2"/>
          <p:cNvSpPr txBox="1">
            <a:spLocks noGrp="1"/>
          </p:cNvSpPr>
          <p:nvPr>
            <p:ph type="subTitle" idx="1"/>
          </p:nvPr>
        </p:nvSpPr>
        <p:spPr>
          <a:xfrm>
            <a:off x="2358950" y="3281500"/>
            <a:ext cx="4283100" cy="525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6" name="Google Shape;56;p2"/>
          <p:cNvSpPr txBox="1">
            <a:spLocks noGrp="1"/>
          </p:cNvSpPr>
          <p:nvPr>
            <p:ph type="ctrTitle" idx="2"/>
          </p:nvPr>
        </p:nvSpPr>
        <p:spPr>
          <a:xfrm>
            <a:off x="713100" y="1323175"/>
            <a:ext cx="7717800" cy="73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4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6"/>
          <p:cNvSpPr/>
          <p:nvPr/>
        </p:nvSpPr>
        <p:spPr>
          <a:xfrm rot="10800000" flipH="1">
            <a:off x="8257042" y="17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rot="10800000" flipH="1">
            <a:off x="34" y="604097"/>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flipH="1">
            <a:off x="589750" y="604097"/>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flipH="1">
            <a:off x="1179465" y="604097"/>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rot="10800000" flipH="1">
            <a:off x="8846799" y="60429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rot="10800000" flipH="1">
            <a:off x="590662" y="12071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10800000" flipH="1">
            <a:off x="-25" y="106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flipH="1">
            <a:off x="590194" y="19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10800000" flipH="1">
            <a:off x="1179956" y="1938"/>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0800000" flipH="1">
            <a:off x="1768954" y="3617"/>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rot="10800000" flipH="1">
            <a:off x="7076711" y="-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flipH="1">
            <a:off x="7667345" y="6059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flipH="1">
            <a:off x="7666423" y="36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rot="10800000" flipH="1">
            <a:off x="8257074" y="603886"/>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rot="10800000" flipH="1">
            <a:off x="8848605" y="2124"/>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rot="10800000" flipH="1">
            <a:off x="8257524" y="1206911"/>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9"/>
        <p:cNvGrpSpPr/>
        <p:nvPr/>
      </p:nvGrpSpPr>
      <p:grpSpPr>
        <a:xfrm>
          <a:off x="0" y="0"/>
          <a:ext cx="0" cy="0"/>
          <a:chOff x="0" y="0"/>
          <a:chExt cx="0" cy="0"/>
        </a:xfrm>
      </p:grpSpPr>
      <p:sp>
        <p:nvSpPr>
          <p:cNvPr id="140" name="Google Shape;140;p7"/>
          <p:cNvSpPr/>
          <p:nvPr/>
        </p:nvSpPr>
        <p:spPr>
          <a:xfrm>
            <a:off x="2358952" y="4842290"/>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948667" y="4842290"/>
            <a:ext cx="295369" cy="301119"/>
          </a:xfrm>
          <a:custGeom>
            <a:avLst/>
            <a:gdLst/>
            <a:ahLst/>
            <a:cxnLst/>
            <a:rect l="l" t="t" r="r" b="b"/>
            <a:pathLst>
              <a:path w="9515" h="10548" extrusionOk="0">
                <a:moveTo>
                  <a:pt x="1" y="0"/>
                </a:moveTo>
                <a:lnTo>
                  <a:pt x="1" y="10547"/>
                </a:lnTo>
                <a:lnTo>
                  <a:pt x="9514" y="10547"/>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5897305" y="4842290"/>
            <a:ext cx="295338" cy="301119"/>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257067" y="48425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59" y="4239249"/>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89775" y="423924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769205"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38382"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5307559"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7076736" y="42392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846824" y="4239877"/>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0" y="4842282"/>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590219" y="48422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179981" y="4842263"/>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768979" y="4840556"/>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3538395"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128580" y="4840551"/>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717857" y="4840565"/>
            <a:ext cx="295369" cy="301148"/>
          </a:xfrm>
          <a:custGeom>
            <a:avLst/>
            <a:gdLst/>
            <a:ahLst/>
            <a:cxnLst/>
            <a:rect l="l" t="t" r="r" b="b"/>
            <a:pathLst>
              <a:path w="9515" h="10549" extrusionOk="0">
                <a:moveTo>
                  <a:pt x="1" y="1"/>
                </a:moveTo>
                <a:lnTo>
                  <a:pt x="1"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308050" y="4840551"/>
            <a:ext cx="294438" cy="301148"/>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6487014" y="4840565"/>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7076736" y="484417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128102" y="4239301"/>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666448" y="484052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8257099" y="4239459"/>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848630" y="484204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307596" y="3637949"/>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9" y="3636224"/>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848624" y="363770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a:spLocks noGrp="1"/>
          </p:cNvSpPr>
          <p:nvPr>
            <p:ph type="title"/>
          </p:nvPr>
        </p:nvSpPr>
        <p:spPr>
          <a:xfrm>
            <a:off x="1108900" y="1540450"/>
            <a:ext cx="3552000" cy="829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7"/>
          <p:cNvSpPr txBox="1">
            <a:spLocks noGrp="1"/>
          </p:cNvSpPr>
          <p:nvPr>
            <p:ph type="body" idx="1"/>
          </p:nvPr>
        </p:nvSpPr>
        <p:spPr>
          <a:xfrm>
            <a:off x="1108875" y="2435000"/>
            <a:ext cx="4084200" cy="8292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400" b="0"/>
            </a:lvl1pPr>
            <a:lvl2pPr marL="914400" lvl="1" indent="-330200">
              <a:spcBef>
                <a:spcPts val="10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24000">
              <a:schemeClr val="dk2"/>
            </a:gs>
            <a:gs pos="56000">
              <a:schemeClr val="dk2"/>
            </a:gs>
            <a:gs pos="100000">
              <a:srgbClr val="141C21"/>
            </a:gs>
          </a:gsLst>
          <a:lin ang="5400700" scaled="0"/>
        </a:gradFill>
        <a:effectLst/>
      </p:bgPr>
    </p:bg>
    <p:spTree>
      <p:nvGrpSpPr>
        <p:cNvPr id="1" name="Shape 216"/>
        <p:cNvGrpSpPr/>
        <p:nvPr/>
      </p:nvGrpSpPr>
      <p:grpSpPr>
        <a:xfrm>
          <a:off x="0" y="0"/>
          <a:ext cx="0" cy="0"/>
          <a:chOff x="0" y="0"/>
          <a:chExt cx="0" cy="0"/>
        </a:xfrm>
      </p:grpSpPr>
      <p:sp>
        <p:nvSpPr>
          <p:cNvPr id="217" name="Google Shape;217;p9"/>
          <p:cNvSpPr/>
          <p:nvPr/>
        </p:nvSpPr>
        <p:spPr>
          <a:xfrm>
            <a:off x="72" y="3026311"/>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89787" y="3026311"/>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1179502" y="3026311"/>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72" y="2424126"/>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90674" y="1821085"/>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90700" y="242411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87" y="362934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90807" y="362931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1180568" y="362932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700" y="423236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90919" y="4232339"/>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181256" y="4232351"/>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700" y="483539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90919" y="483536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180681" y="483537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7668397" y="3026311"/>
            <a:ext cx="295338" cy="301975"/>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8258112" y="3026311"/>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8847827" y="3026311"/>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8848597" y="2424126"/>
            <a:ext cx="295338" cy="301119"/>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8258999" y="1821085"/>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8259025" y="2424113"/>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7668912" y="362934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8259132" y="362931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8848893" y="362932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3792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7669025" y="4232369"/>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8259244" y="4232339"/>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8849581" y="4232351"/>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7669025" y="483539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8259244" y="4835364"/>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849006" y="4835376"/>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txBox="1">
            <a:spLocks noGrp="1"/>
          </p:cNvSpPr>
          <p:nvPr>
            <p:ph type="title"/>
          </p:nvPr>
        </p:nvSpPr>
        <p:spPr>
          <a:xfrm>
            <a:off x="1813050" y="1872881"/>
            <a:ext cx="5517900" cy="6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8" name="Google Shape;248;p9"/>
          <p:cNvSpPr txBox="1">
            <a:spLocks noGrp="1"/>
          </p:cNvSpPr>
          <p:nvPr>
            <p:ph type="subTitle" idx="1"/>
          </p:nvPr>
        </p:nvSpPr>
        <p:spPr>
          <a:xfrm>
            <a:off x="2155200" y="2601819"/>
            <a:ext cx="4833600" cy="11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340"/>
        <p:cNvGrpSpPr/>
        <p:nvPr/>
      </p:nvGrpSpPr>
      <p:grpSpPr>
        <a:xfrm>
          <a:off x="0" y="0"/>
          <a:ext cx="0" cy="0"/>
          <a:chOff x="0" y="0"/>
          <a:chExt cx="0" cy="0"/>
        </a:xfrm>
      </p:grpSpPr>
      <p:sp>
        <p:nvSpPr>
          <p:cNvPr id="341" name="Google Shape;341;p13"/>
          <p:cNvSpPr/>
          <p:nvPr/>
        </p:nvSpPr>
        <p:spPr>
          <a:xfrm rot="10800000" flipH="1">
            <a:off x="0" y="602173"/>
            <a:ext cx="295369" cy="301975"/>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10800000" flipH="1">
            <a:off x="589715" y="602173"/>
            <a:ext cx="295369" cy="301975"/>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rot="10800000" flipH="1">
            <a:off x="1179430" y="602173"/>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rot="10800000" flipH="1">
            <a:off x="886" y="1807370"/>
            <a:ext cx="294407" cy="302004"/>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10800000" flipH="1">
            <a:off x="912" y="1205198"/>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flipH="1">
            <a:off x="444" y="-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flipH="1">
            <a:off x="590206" y="14"/>
            <a:ext cx="294407" cy="301119"/>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flipH="1">
            <a:off x="1179204" y="1693"/>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flipH="1">
            <a:off x="1179208" y="1203498"/>
            <a:ext cx="295369" cy="301148"/>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8846692" y="4840676"/>
            <a:ext cx="295369" cy="301119"/>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7666361" y="4237424"/>
            <a:ext cx="295369" cy="301975"/>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8846692" y="3635450"/>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8255915" y="3634043"/>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7666361" y="4842351"/>
            <a:ext cx="295369" cy="301148"/>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8256995" y="42363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8256073" y="48386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8846724" y="4237634"/>
            <a:ext cx="294407" cy="301975"/>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8848642" y="3033275"/>
            <a:ext cx="295369" cy="301119"/>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txBox="1">
            <a:spLocks noGrp="1"/>
          </p:cNvSpPr>
          <p:nvPr>
            <p:ph type="subTitle" idx="1"/>
          </p:nvPr>
        </p:nvSpPr>
        <p:spPr>
          <a:xfrm>
            <a:off x="1407681" y="4102075"/>
            <a:ext cx="3075000" cy="34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60" name="Google Shape;360;p13"/>
          <p:cNvSpPr txBox="1">
            <a:spLocks noGrp="1"/>
          </p:cNvSpPr>
          <p:nvPr>
            <p:ph type="subTitle" idx="2"/>
          </p:nvPr>
        </p:nvSpPr>
        <p:spPr>
          <a:xfrm>
            <a:off x="4661319" y="4104337"/>
            <a:ext cx="3075000" cy="34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61" name="Google Shape;361;p13"/>
          <p:cNvSpPr txBox="1">
            <a:spLocks noGrp="1"/>
          </p:cNvSpPr>
          <p:nvPr>
            <p:ph type="title" hasCustomPrompt="1"/>
          </p:nvPr>
        </p:nvSpPr>
        <p:spPr>
          <a:xfrm>
            <a:off x="1462581" y="1367150"/>
            <a:ext cx="29652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34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62" name="Google Shape;362;p13"/>
          <p:cNvSpPr txBox="1">
            <a:spLocks noGrp="1"/>
          </p:cNvSpPr>
          <p:nvPr>
            <p:ph type="title" idx="3" hasCustomPrompt="1"/>
          </p:nvPr>
        </p:nvSpPr>
        <p:spPr>
          <a:xfrm>
            <a:off x="4716219" y="1367150"/>
            <a:ext cx="29652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34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63" name="Google Shape;363;p13"/>
          <p:cNvSpPr txBox="1">
            <a:spLocks noGrp="1"/>
          </p:cNvSpPr>
          <p:nvPr>
            <p:ph type="title" idx="4" hasCustomPrompt="1"/>
          </p:nvPr>
        </p:nvSpPr>
        <p:spPr>
          <a:xfrm>
            <a:off x="1462581" y="2996049"/>
            <a:ext cx="29652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34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64" name="Google Shape;364;p13"/>
          <p:cNvSpPr txBox="1">
            <a:spLocks noGrp="1"/>
          </p:cNvSpPr>
          <p:nvPr>
            <p:ph type="title" idx="5" hasCustomPrompt="1"/>
          </p:nvPr>
        </p:nvSpPr>
        <p:spPr>
          <a:xfrm>
            <a:off x="4716219" y="2998075"/>
            <a:ext cx="2965200" cy="5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34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65" name="Google Shape;365;p13"/>
          <p:cNvSpPr txBox="1">
            <a:spLocks noGrp="1"/>
          </p:cNvSpPr>
          <p:nvPr>
            <p:ph type="subTitle" idx="6"/>
          </p:nvPr>
        </p:nvSpPr>
        <p:spPr>
          <a:xfrm>
            <a:off x="1781031" y="2015850"/>
            <a:ext cx="2328300" cy="39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366" name="Google Shape;366;p13"/>
          <p:cNvSpPr txBox="1">
            <a:spLocks noGrp="1"/>
          </p:cNvSpPr>
          <p:nvPr>
            <p:ph type="subTitle" idx="7"/>
          </p:nvPr>
        </p:nvSpPr>
        <p:spPr>
          <a:xfrm>
            <a:off x="5034669" y="2018575"/>
            <a:ext cx="2328300" cy="39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367" name="Google Shape;367;p13"/>
          <p:cNvSpPr txBox="1">
            <a:spLocks noGrp="1"/>
          </p:cNvSpPr>
          <p:nvPr>
            <p:ph type="subTitle" idx="8"/>
          </p:nvPr>
        </p:nvSpPr>
        <p:spPr>
          <a:xfrm>
            <a:off x="5034669" y="3643025"/>
            <a:ext cx="23283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368" name="Google Shape;368;p13"/>
          <p:cNvSpPr txBox="1">
            <a:spLocks noGrp="1"/>
          </p:cNvSpPr>
          <p:nvPr>
            <p:ph type="subTitle" idx="9"/>
          </p:nvPr>
        </p:nvSpPr>
        <p:spPr>
          <a:xfrm>
            <a:off x="1407681" y="2479575"/>
            <a:ext cx="3075000" cy="34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69" name="Google Shape;369;p13"/>
          <p:cNvSpPr txBox="1">
            <a:spLocks noGrp="1"/>
          </p:cNvSpPr>
          <p:nvPr>
            <p:ph type="subTitle" idx="13"/>
          </p:nvPr>
        </p:nvSpPr>
        <p:spPr>
          <a:xfrm>
            <a:off x="4668369" y="2480138"/>
            <a:ext cx="3060900" cy="34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4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70" name="Google Shape;370;p13"/>
          <p:cNvSpPr txBox="1">
            <a:spLocks noGrp="1"/>
          </p:cNvSpPr>
          <p:nvPr>
            <p:ph type="subTitle" idx="14"/>
          </p:nvPr>
        </p:nvSpPr>
        <p:spPr>
          <a:xfrm>
            <a:off x="1781031" y="3640250"/>
            <a:ext cx="23283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371" name="Google Shape;371;p13"/>
          <p:cNvSpPr txBox="1">
            <a:spLocks noGrp="1"/>
          </p:cNvSpPr>
          <p:nvPr>
            <p:ph type="title" idx="15"/>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394"/>
        <p:cNvGrpSpPr/>
        <p:nvPr/>
      </p:nvGrpSpPr>
      <p:grpSpPr>
        <a:xfrm>
          <a:off x="0" y="0"/>
          <a:ext cx="0" cy="0"/>
          <a:chOff x="0" y="0"/>
          <a:chExt cx="0" cy="0"/>
        </a:xfrm>
      </p:grpSpPr>
      <p:sp>
        <p:nvSpPr>
          <p:cNvPr id="395" name="Google Shape;395;p15"/>
          <p:cNvSpPr/>
          <p:nvPr/>
        </p:nvSpPr>
        <p:spPr>
          <a:xfrm rot="10800000">
            <a:off x="591538" y="1701"/>
            <a:ext cx="295369" cy="301119"/>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rot="10800000">
            <a:off x="8848577" y="604097"/>
            <a:ext cx="295338" cy="301975"/>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rot="10800000">
            <a:off x="8258831" y="604097"/>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10800000">
            <a:off x="7669115" y="604097"/>
            <a:ext cx="295369" cy="301975"/>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10800000">
            <a:off x="7079400" y="604097"/>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10800000">
            <a:off x="1771869" y="604097"/>
            <a:ext cx="295369" cy="301975"/>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10800000">
            <a:off x="8848577" y="1207138"/>
            <a:ext cx="295338" cy="301119"/>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10800000">
            <a:off x="591538" y="1206927"/>
            <a:ext cx="295369" cy="301119"/>
          </a:xfrm>
          <a:custGeom>
            <a:avLst/>
            <a:gdLst/>
            <a:ahLst/>
            <a:cxnLst/>
            <a:rect l="l" t="t" r="r" b="b"/>
            <a:pathLst>
              <a:path w="9515"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10800000">
            <a:off x="1183247" y="1208334"/>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10800000">
            <a:off x="1781" y="604296"/>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800000">
            <a:off x="1781" y="1809522"/>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10800000">
            <a:off x="8258906" y="1809294"/>
            <a:ext cx="294407" cy="302004"/>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10800000">
            <a:off x="8258880" y="12071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10800000">
            <a:off x="8848605" y="1064"/>
            <a:ext cx="295369" cy="301975"/>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10800000">
            <a:off x="8259348" y="1922"/>
            <a:ext cx="294407" cy="301148"/>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10800000">
            <a:off x="7669587" y="1938"/>
            <a:ext cx="294407" cy="301119"/>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rot="10800000">
            <a:off x="7079626" y="3617"/>
            <a:ext cx="295369" cy="301148"/>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rot="10800000">
            <a:off x="2361591" y="3609"/>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10800000">
            <a:off x="1771869" y="-2"/>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10800000">
            <a:off x="1182166" y="605999"/>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10800000">
            <a:off x="1183089" y="3678"/>
            <a:ext cx="294438" cy="301119"/>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10800000">
            <a:off x="592468" y="603886"/>
            <a:ext cx="294407" cy="301975"/>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10800000">
            <a:off x="-25" y="2124"/>
            <a:ext cx="295369" cy="301148"/>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10800000">
            <a:off x="775" y="1206911"/>
            <a:ext cx="295369" cy="301119"/>
          </a:xfrm>
          <a:custGeom>
            <a:avLst/>
            <a:gdLst/>
            <a:ahLst/>
            <a:cxnLst/>
            <a:rect l="l" t="t" r="r" b="b"/>
            <a:pathLst>
              <a:path w="9515" h="10548" extrusionOk="0">
                <a:moveTo>
                  <a:pt x="1" y="0"/>
                </a:moveTo>
                <a:lnTo>
                  <a:pt x="1" y="10548"/>
                </a:lnTo>
                <a:lnTo>
                  <a:pt x="9515" y="1054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txBox="1">
            <a:spLocks noGrp="1"/>
          </p:cNvSpPr>
          <p:nvPr>
            <p:ph type="subTitle" idx="1"/>
          </p:nvPr>
        </p:nvSpPr>
        <p:spPr>
          <a:xfrm>
            <a:off x="2746782"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0" name="Google Shape;420;p15"/>
          <p:cNvSpPr txBox="1">
            <a:spLocks noGrp="1"/>
          </p:cNvSpPr>
          <p:nvPr>
            <p:ph type="subTitle" idx="2"/>
          </p:nvPr>
        </p:nvSpPr>
        <p:spPr>
          <a:xfrm>
            <a:off x="769750"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1" name="Google Shape;421;p15"/>
          <p:cNvSpPr txBox="1">
            <a:spLocks noGrp="1"/>
          </p:cNvSpPr>
          <p:nvPr>
            <p:ph type="subTitle" idx="3"/>
          </p:nvPr>
        </p:nvSpPr>
        <p:spPr>
          <a:xfrm>
            <a:off x="4723813" y="3017575"/>
            <a:ext cx="1673400" cy="35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2" name="Google Shape;422;p15"/>
          <p:cNvSpPr txBox="1">
            <a:spLocks noGrp="1"/>
          </p:cNvSpPr>
          <p:nvPr>
            <p:ph type="subTitle" idx="4"/>
          </p:nvPr>
        </p:nvSpPr>
        <p:spPr>
          <a:xfrm>
            <a:off x="6700845" y="3017575"/>
            <a:ext cx="1673400" cy="350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500">
                <a:solidFill>
                  <a:schemeClr val="dk1"/>
                </a:solidFill>
                <a:latin typeface="Press Start 2P"/>
                <a:ea typeface="Press Start 2P"/>
                <a:cs typeface="Press Start 2P"/>
                <a:sym typeface="Press Start 2P"/>
              </a:defRPr>
            </a:lvl1pPr>
            <a:lvl2pPr lvl="1" algn="ctr" rtl="0">
              <a:spcBef>
                <a:spcPts val="0"/>
              </a:spcBef>
              <a:spcAft>
                <a:spcPts val="0"/>
              </a:spcAft>
              <a:buNone/>
              <a:defRPr sz="1500">
                <a:solidFill>
                  <a:schemeClr val="dk1"/>
                </a:solidFill>
                <a:latin typeface="Press Start 2P"/>
                <a:ea typeface="Press Start 2P"/>
                <a:cs typeface="Press Start 2P"/>
                <a:sym typeface="Press Start 2P"/>
              </a:defRPr>
            </a:lvl2pPr>
            <a:lvl3pPr lvl="2" algn="ctr" rtl="0">
              <a:spcBef>
                <a:spcPts val="0"/>
              </a:spcBef>
              <a:spcAft>
                <a:spcPts val="0"/>
              </a:spcAft>
              <a:buNone/>
              <a:defRPr sz="1500">
                <a:solidFill>
                  <a:schemeClr val="dk1"/>
                </a:solidFill>
                <a:latin typeface="Press Start 2P"/>
                <a:ea typeface="Press Start 2P"/>
                <a:cs typeface="Press Start 2P"/>
                <a:sym typeface="Press Start 2P"/>
              </a:defRPr>
            </a:lvl3pPr>
            <a:lvl4pPr lvl="3" algn="ctr" rtl="0">
              <a:spcBef>
                <a:spcPts val="0"/>
              </a:spcBef>
              <a:spcAft>
                <a:spcPts val="0"/>
              </a:spcAft>
              <a:buNone/>
              <a:defRPr sz="1500">
                <a:solidFill>
                  <a:schemeClr val="dk1"/>
                </a:solidFill>
                <a:latin typeface="Press Start 2P"/>
                <a:ea typeface="Press Start 2P"/>
                <a:cs typeface="Press Start 2P"/>
                <a:sym typeface="Press Start 2P"/>
              </a:defRPr>
            </a:lvl4pPr>
            <a:lvl5pPr lvl="4" algn="ctr" rtl="0">
              <a:spcBef>
                <a:spcPts val="0"/>
              </a:spcBef>
              <a:spcAft>
                <a:spcPts val="0"/>
              </a:spcAft>
              <a:buNone/>
              <a:defRPr sz="1500">
                <a:solidFill>
                  <a:schemeClr val="dk1"/>
                </a:solidFill>
                <a:latin typeface="Press Start 2P"/>
                <a:ea typeface="Press Start 2P"/>
                <a:cs typeface="Press Start 2P"/>
                <a:sym typeface="Press Start 2P"/>
              </a:defRPr>
            </a:lvl5pPr>
            <a:lvl6pPr lvl="5" algn="ctr" rtl="0">
              <a:spcBef>
                <a:spcPts val="0"/>
              </a:spcBef>
              <a:spcAft>
                <a:spcPts val="0"/>
              </a:spcAft>
              <a:buNone/>
              <a:defRPr sz="1500">
                <a:solidFill>
                  <a:schemeClr val="dk1"/>
                </a:solidFill>
                <a:latin typeface="Press Start 2P"/>
                <a:ea typeface="Press Start 2P"/>
                <a:cs typeface="Press Start 2P"/>
                <a:sym typeface="Press Start 2P"/>
              </a:defRPr>
            </a:lvl6pPr>
            <a:lvl7pPr lvl="6" algn="ctr" rtl="0">
              <a:spcBef>
                <a:spcPts val="0"/>
              </a:spcBef>
              <a:spcAft>
                <a:spcPts val="0"/>
              </a:spcAft>
              <a:buNone/>
              <a:defRPr sz="1500">
                <a:solidFill>
                  <a:schemeClr val="dk1"/>
                </a:solidFill>
                <a:latin typeface="Press Start 2P"/>
                <a:ea typeface="Press Start 2P"/>
                <a:cs typeface="Press Start 2P"/>
                <a:sym typeface="Press Start 2P"/>
              </a:defRPr>
            </a:lvl7pPr>
            <a:lvl8pPr lvl="7" algn="ctr" rtl="0">
              <a:spcBef>
                <a:spcPts val="0"/>
              </a:spcBef>
              <a:spcAft>
                <a:spcPts val="0"/>
              </a:spcAft>
              <a:buNone/>
              <a:defRPr sz="1500">
                <a:solidFill>
                  <a:schemeClr val="dk1"/>
                </a:solidFill>
                <a:latin typeface="Press Start 2P"/>
                <a:ea typeface="Press Start 2P"/>
                <a:cs typeface="Press Start 2P"/>
                <a:sym typeface="Press Start 2P"/>
              </a:defRPr>
            </a:lvl8pPr>
            <a:lvl9pPr lvl="8" algn="ctr" rtl="0">
              <a:spcBef>
                <a:spcPts val="0"/>
              </a:spcBef>
              <a:spcAft>
                <a:spcPts val="0"/>
              </a:spcAft>
              <a:buNone/>
              <a:defRPr sz="1500">
                <a:solidFill>
                  <a:schemeClr val="dk1"/>
                </a:solidFill>
                <a:latin typeface="Press Start 2P"/>
                <a:ea typeface="Press Start 2P"/>
                <a:cs typeface="Press Start 2P"/>
                <a:sym typeface="Press Start 2P"/>
              </a:defRPr>
            </a:lvl9pPr>
          </a:lstStyle>
          <a:p>
            <a:endParaRPr/>
          </a:p>
        </p:txBody>
      </p:sp>
      <p:sp>
        <p:nvSpPr>
          <p:cNvPr id="423" name="Google Shape;423;p15"/>
          <p:cNvSpPr txBox="1">
            <a:spLocks noGrp="1"/>
          </p:cNvSpPr>
          <p:nvPr>
            <p:ph type="subTitle" idx="5"/>
          </p:nvPr>
        </p:nvSpPr>
        <p:spPr>
          <a:xfrm>
            <a:off x="769762"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4" name="Google Shape;424;p15"/>
          <p:cNvSpPr txBox="1">
            <a:spLocks noGrp="1"/>
          </p:cNvSpPr>
          <p:nvPr>
            <p:ph type="subTitle" idx="6"/>
          </p:nvPr>
        </p:nvSpPr>
        <p:spPr>
          <a:xfrm>
            <a:off x="2746787"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5" name="Google Shape;425;p15"/>
          <p:cNvSpPr txBox="1">
            <a:spLocks noGrp="1"/>
          </p:cNvSpPr>
          <p:nvPr>
            <p:ph type="subTitle" idx="7"/>
          </p:nvPr>
        </p:nvSpPr>
        <p:spPr>
          <a:xfrm>
            <a:off x="6700838"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6" name="Google Shape;426;p15"/>
          <p:cNvSpPr txBox="1">
            <a:spLocks noGrp="1"/>
          </p:cNvSpPr>
          <p:nvPr>
            <p:ph type="subTitle" idx="8"/>
          </p:nvPr>
        </p:nvSpPr>
        <p:spPr>
          <a:xfrm>
            <a:off x="4723813" y="3512600"/>
            <a:ext cx="1673400" cy="67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7" name="Google Shape;427;p15"/>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ly Title 3">
  <p:cSld name="ONE_COLUMN_TEXT_1_1_1_1_1_1">
    <p:spTree>
      <p:nvGrpSpPr>
        <p:cNvPr id="1" name="Shape 572"/>
        <p:cNvGrpSpPr/>
        <p:nvPr/>
      </p:nvGrpSpPr>
      <p:grpSpPr>
        <a:xfrm>
          <a:off x="0" y="0"/>
          <a:ext cx="0" cy="0"/>
          <a:chOff x="0" y="0"/>
          <a:chExt cx="0" cy="0"/>
        </a:xfrm>
      </p:grpSpPr>
      <p:sp>
        <p:nvSpPr>
          <p:cNvPr id="573" name="Google Shape;573;p22"/>
          <p:cNvSpPr/>
          <p:nvPr/>
        </p:nvSpPr>
        <p:spPr>
          <a:xfrm rot="5400000" flipH="1">
            <a:off x="3815" y="2417251"/>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rot="5400000" flipH="1">
            <a:off x="3815" y="1812214"/>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rot="5400000" flipH="1">
            <a:off x="622100" y="4837006"/>
            <a:ext cx="303021" cy="309830"/>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rot="5400000" flipH="1">
            <a:off x="622084" y="4231953"/>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2"/>
          <p:cNvSpPr/>
          <p:nvPr/>
        </p:nvSpPr>
        <p:spPr>
          <a:xfrm rot="5400000" flipH="1">
            <a:off x="622084" y="3626917"/>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rot="5400000" flipH="1">
            <a:off x="622084" y="3021880"/>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rot="5400000" flipH="1">
            <a:off x="1240369" y="4837445"/>
            <a:ext cx="303021" cy="308951"/>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rot="5400000" flipH="1">
            <a:off x="1858623" y="4836991"/>
            <a:ext cx="303021" cy="309859"/>
          </a:xfrm>
          <a:custGeom>
            <a:avLst/>
            <a:gdLst/>
            <a:ahLst/>
            <a:cxnLst/>
            <a:rect l="l" t="t" r="r" b="b"/>
            <a:pathLst>
              <a:path w="9514" h="10579" extrusionOk="0">
                <a:moveTo>
                  <a:pt x="0" y="1"/>
                </a:moveTo>
                <a:lnTo>
                  <a:pt x="0" y="10578"/>
                </a:lnTo>
                <a:lnTo>
                  <a:pt x="9514" y="1057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rot="5400000" flipH="1">
            <a:off x="2476878" y="4837445"/>
            <a:ext cx="303021" cy="308951"/>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rot="5400000" flipH="1">
            <a:off x="1859101" y="4231523"/>
            <a:ext cx="302065" cy="309859"/>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rot="5400000" flipH="1">
            <a:off x="1240845" y="4231935"/>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rot="5400000" flipH="1">
            <a:off x="3384" y="4837051"/>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rot="5400000" flipH="1">
            <a:off x="4333" y="4232416"/>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5400000" flipH="1">
            <a:off x="4335" y="3627346"/>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5400000" flipH="1">
            <a:off x="5578" y="3022537"/>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5400000" flipH="1">
            <a:off x="5570" y="1207150"/>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5400000">
            <a:off x="8837494" y="3021909"/>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5400000">
            <a:off x="8837494" y="1206767"/>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rot="-5400000">
            <a:off x="8837494" y="-333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rot="-5400000">
            <a:off x="8837490" y="241727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rot="-5400000">
            <a:off x="8837548" y="601726"/>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rot="-5400000">
            <a:off x="8220972" y="1208844"/>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rot="-5400000">
            <a:off x="8220549" y="-333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rot="-5400000">
            <a:off x="7603603" y="-333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rot="-5400000">
            <a:off x="8220973" y="602526"/>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rot="-5400000">
            <a:off x="8837490" y="181222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rot="-5400000">
            <a:off x="8220977" y="1814704"/>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rot="-5400000">
            <a:off x="6986678" y="-3338"/>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rot="-5400000">
            <a:off x="7604399" y="601737"/>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rot="-5400000">
            <a:off x="8220990" y="2420579"/>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rot="-5400000">
            <a:off x="7604872" y="1207194"/>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txBox="1">
            <a:spLocks noGrp="1"/>
          </p:cNvSpPr>
          <p:nvPr>
            <p:ph type="title"/>
          </p:nvPr>
        </p:nvSpPr>
        <p:spPr>
          <a:xfrm>
            <a:off x="717425" y="539925"/>
            <a:ext cx="7709100" cy="33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000">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bg>
      <p:bgPr>
        <a:gradFill>
          <a:gsLst>
            <a:gs pos="0">
              <a:schemeClr val="dk2"/>
            </a:gs>
            <a:gs pos="24000">
              <a:schemeClr val="dk2"/>
            </a:gs>
            <a:gs pos="56000">
              <a:schemeClr val="dk2"/>
            </a:gs>
            <a:gs pos="100000">
              <a:srgbClr val="141C21"/>
            </a:gs>
          </a:gsLst>
          <a:lin ang="5400700" scaled="0"/>
        </a:gradFill>
        <a:effectLst/>
      </p:bgPr>
    </p:bg>
    <p:spTree>
      <p:nvGrpSpPr>
        <p:cNvPr id="1" name="Shape 901"/>
        <p:cNvGrpSpPr/>
        <p:nvPr/>
      </p:nvGrpSpPr>
      <p:grpSpPr>
        <a:xfrm>
          <a:off x="0" y="0"/>
          <a:ext cx="0" cy="0"/>
          <a:chOff x="0" y="0"/>
          <a:chExt cx="0" cy="0"/>
        </a:xfrm>
      </p:grpSpPr>
      <p:sp>
        <p:nvSpPr>
          <p:cNvPr id="902" name="Google Shape;902;p30"/>
          <p:cNvSpPr txBox="1"/>
          <p:nvPr/>
        </p:nvSpPr>
        <p:spPr>
          <a:xfrm>
            <a:off x="2105700" y="3384500"/>
            <a:ext cx="4690800" cy="6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Maven Pro"/>
                <a:ea typeface="Maven Pro"/>
                <a:cs typeface="Maven Pro"/>
                <a:sym typeface="Maven Pro"/>
              </a:rPr>
              <a:t>CREDITS</a:t>
            </a:r>
            <a:r>
              <a:rPr lang="en">
                <a:solidFill>
                  <a:schemeClr val="lt1"/>
                </a:solidFill>
                <a:latin typeface="Maven Pro"/>
                <a:ea typeface="Maven Pro"/>
                <a:cs typeface="Maven Pro"/>
                <a:sym typeface="Maven Pro"/>
              </a:rPr>
              <a:t>: This presentation template was created by </a:t>
            </a:r>
            <a:r>
              <a:rPr lang="en" b="1">
                <a:solidFill>
                  <a:schemeClr val="lt1"/>
                </a:solidFill>
                <a:latin typeface="Maven Pro"/>
                <a:ea typeface="Maven Pro"/>
                <a:cs typeface="Maven Pro"/>
                <a:sym typeface="Maven Pro"/>
              </a:rPr>
              <a:t>Slidesgo</a:t>
            </a:r>
            <a:r>
              <a:rPr lang="en">
                <a:solidFill>
                  <a:schemeClr val="lt1"/>
                </a:solidFill>
                <a:latin typeface="Maven Pro"/>
                <a:ea typeface="Maven Pro"/>
                <a:cs typeface="Maven Pro"/>
                <a:sym typeface="Maven Pro"/>
              </a:rPr>
              <a:t>, including icons by </a:t>
            </a:r>
            <a:r>
              <a:rPr lang="en" b="1">
                <a:solidFill>
                  <a:schemeClr val="lt1"/>
                </a:solidFill>
                <a:latin typeface="Maven Pro"/>
                <a:ea typeface="Maven Pro"/>
                <a:cs typeface="Maven Pro"/>
                <a:sym typeface="Maven Pro"/>
              </a:rPr>
              <a:t>Flaticon</a:t>
            </a:r>
            <a:r>
              <a:rPr lang="en">
                <a:solidFill>
                  <a:schemeClr val="lt1"/>
                </a:solidFill>
                <a:latin typeface="Maven Pro"/>
                <a:ea typeface="Maven Pro"/>
                <a:cs typeface="Maven Pro"/>
                <a:sym typeface="Maven Pro"/>
              </a:rPr>
              <a:t>, and infographics &amp; images by </a:t>
            </a:r>
            <a:r>
              <a:rPr lang="en" b="1">
                <a:solidFill>
                  <a:schemeClr val="lt1"/>
                </a:solidFill>
                <a:latin typeface="Maven Pro"/>
                <a:ea typeface="Maven Pro"/>
                <a:cs typeface="Maven Pro"/>
                <a:sym typeface="Maven Pro"/>
              </a:rPr>
              <a:t>Freepik</a:t>
            </a:r>
            <a:r>
              <a:rPr lang="en">
                <a:solidFill>
                  <a:schemeClr val="lt1"/>
                </a:solidFill>
                <a:latin typeface="Maven Pro"/>
                <a:ea typeface="Maven Pro"/>
                <a:cs typeface="Maven Pro"/>
                <a:sym typeface="Maven Pro"/>
              </a:rPr>
              <a:t> and illustrations by </a:t>
            </a:r>
            <a:r>
              <a:rPr lang="en" b="1">
                <a:solidFill>
                  <a:schemeClr val="lt1"/>
                </a:solidFill>
                <a:latin typeface="Maven Pro"/>
                <a:ea typeface="Maven Pro"/>
                <a:cs typeface="Maven Pro"/>
                <a:sym typeface="Maven Pro"/>
              </a:rPr>
              <a:t>Stories</a:t>
            </a:r>
            <a:endParaRPr b="1">
              <a:solidFill>
                <a:schemeClr val="lt1"/>
              </a:solidFill>
              <a:latin typeface="Maven Pro"/>
              <a:ea typeface="Maven Pro"/>
              <a:cs typeface="Maven Pro"/>
              <a:sym typeface="Maven Pro"/>
            </a:endParaRPr>
          </a:p>
        </p:txBody>
      </p:sp>
      <p:sp>
        <p:nvSpPr>
          <p:cNvPr id="903" name="Google Shape;903;p30"/>
          <p:cNvSpPr txBox="1">
            <a:spLocks noGrp="1"/>
          </p:cNvSpPr>
          <p:nvPr>
            <p:ph type="title"/>
          </p:nvPr>
        </p:nvSpPr>
        <p:spPr>
          <a:xfrm>
            <a:off x="2522400" y="796850"/>
            <a:ext cx="40992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200"/>
              <a:buNone/>
              <a:defRPr sz="4200">
                <a:solidFill>
                  <a:schemeClr val="dk1"/>
                </a:solidFill>
              </a:defRPr>
            </a:lvl1pPr>
            <a:lvl2pPr lvl="1" algn="ctr" rtl="0">
              <a:spcBef>
                <a:spcPts val="0"/>
              </a:spcBef>
              <a:spcAft>
                <a:spcPts val="0"/>
              </a:spcAft>
              <a:buClr>
                <a:srgbClr val="FFFFFF"/>
              </a:buClr>
              <a:buSzPts val="4200"/>
              <a:buNone/>
              <a:defRPr sz="4200">
                <a:solidFill>
                  <a:srgbClr val="FFFFFF"/>
                </a:solidFill>
              </a:defRPr>
            </a:lvl2pPr>
            <a:lvl3pPr lvl="2" algn="ctr" rtl="0">
              <a:spcBef>
                <a:spcPts val="0"/>
              </a:spcBef>
              <a:spcAft>
                <a:spcPts val="0"/>
              </a:spcAft>
              <a:buClr>
                <a:srgbClr val="FFFFFF"/>
              </a:buClr>
              <a:buSzPts val="4200"/>
              <a:buNone/>
              <a:defRPr sz="4200">
                <a:solidFill>
                  <a:srgbClr val="FFFFFF"/>
                </a:solidFill>
              </a:defRPr>
            </a:lvl3pPr>
            <a:lvl4pPr lvl="3" algn="ctr" rtl="0">
              <a:spcBef>
                <a:spcPts val="0"/>
              </a:spcBef>
              <a:spcAft>
                <a:spcPts val="0"/>
              </a:spcAft>
              <a:buClr>
                <a:srgbClr val="FFFFFF"/>
              </a:buClr>
              <a:buSzPts val="4200"/>
              <a:buNone/>
              <a:defRPr sz="4200">
                <a:solidFill>
                  <a:srgbClr val="FFFFFF"/>
                </a:solidFill>
              </a:defRPr>
            </a:lvl4pPr>
            <a:lvl5pPr lvl="4" algn="ctr" rtl="0">
              <a:spcBef>
                <a:spcPts val="0"/>
              </a:spcBef>
              <a:spcAft>
                <a:spcPts val="0"/>
              </a:spcAft>
              <a:buClr>
                <a:srgbClr val="FFFFFF"/>
              </a:buClr>
              <a:buSzPts val="4200"/>
              <a:buNone/>
              <a:defRPr sz="4200">
                <a:solidFill>
                  <a:srgbClr val="FFFFFF"/>
                </a:solidFill>
              </a:defRPr>
            </a:lvl5pPr>
            <a:lvl6pPr lvl="5" algn="ctr" rtl="0">
              <a:spcBef>
                <a:spcPts val="0"/>
              </a:spcBef>
              <a:spcAft>
                <a:spcPts val="0"/>
              </a:spcAft>
              <a:buClr>
                <a:srgbClr val="FFFFFF"/>
              </a:buClr>
              <a:buSzPts val="4200"/>
              <a:buNone/>
              <a:defRPr sz="4200">
                <a:solidFill>
                  <a:srgbClr val="FFFFFF"/>
                </a:solidFill>
              </a:defRPr>
            </a:lvl6pPr>
            <a:lvl7pPr lvl="6" algn="ctr" rtl="0">
              <a:spcBef>
                <a:spcPts val="0"/>
              </a:spcBef>
              <a:spcAft>
                <a:spcPts val="0"/>
              </a:spcAft>
              <a:buClr>
                <a:srgbClr val="FFFFFF"/>
              </a:buClr>
              <a:buSzPts val="4200"/>
              <a:buNone/>
              <a:defRPr sz="4200">
                <a:solidFill>
                  <a:srgbClr val="FFFFFF"/>
                </a:solidFill>
              </a:defRPr>
            </a:lvl7pPr>
            <a:lvl8pPr lvl="7" algn="ctr" rtl="0">
              <a:spcBef>
                <a:spcPts val="0"/>
              </a:spcBef>
              <a:spcAft>
                <a:spcPts val="0"/>
              </a:spcAft>
              <a:buClr>
                <a:srgbClr val="FFFFFF"/>
              </a:buClr>
              <a:buSzPts val="4200"/>
              <a:buNone/>
              <a:defRPr sz="4200">
                <a:solidFill>
                  <a:srgbClr val="FFFFFF"/>
                </a:solidFill>
              </a:defRPr>
            </a:lvl8pPr>
            <a:lvl9pPr lvl="8" algn="ctr" rtl="0">
              <a:spcBef>
                <a:spcPts val="0"/>
              </a:spcBef>
              <a:spcAft>
                <a:spcPts val="0"/>
              </a:spcAft>
              <a:buClr>
                <a:srgbClr val="FFFFFF"/>
              </a:buClr>
              <a:buSzPts val="4200"/>
              <a:buNone/>
              <a:defRPr sz="4200">
                <a:solidFill>
                  <a:srgbClr val="FFFFFF"/>
                </a:solidFill>
              </a:defRPr>
            </a:lvl9pPr>
          </a:lstStyle>
          <a:p>
            <a:endParaRPr/>
          </a:p>
        </p:txBody>
      </p:sp>
      <p:sp>
        <p:nvSpPr>
          <p:cNvPr id="904" name="Google Shape;904;p30"/>
          <p:cNvSpPr txBox="1">
            <a:spLocks noGrp="1"/>
          </p:cNvSpPr>
          <p:nvPr>
            <p:ph type="subTitle" idx="1"/>
          </p:nvPr>
        </p:nvSpPr>
        <p:spPr>
          <a:xfrm>
            <a:off x="2291400" y="4173650"/>
            <a:ext cx="4561200" cy="311400"/>
          </a:xfrm>
          <a:prstGeom prst="rect">
            <a:avLst/>
          </a:prstGeom>
        </p:spPr>
        <p:txBody>
          <a:bodyPr spcFirstLastPara="1" wrap="square" lIns="91425" tIns="91425" rIns="91425" bIns="91425" anchor="t" anchorCtr="0">
            <a:noAutofit/>
          </a:bodyPr>
          <a:lstStyle>
            <a:lvl1pPr lvl="0" algn="ctr" rtl="0">
              <a:lnSpc>
                <a:spcPct val="100000"/>
              </a:lnSpc>
              <a:spcBef>
                <a:spcPts val="300"/>
              </a:spcBef>
              <a:spcAft>
                <a:spcPts val="0"/>
              </a:spcAft>
              <a:buNone/>
              <a:defRPr sz="1500">
                <a:solidFill>
                  <a:schemeClr val="lt1"/>
                </a:solidFill>
              </a:defRPr>
            </a:lvl1pPr>
            <a:lvl2pPr lvl="1" algn="ctr" rtl="0">
              <a:lnSpc>
                <a:spcPct val="100000"/>
              </a:lnSpc>
              <a:spcBef>
                <a:spcPts val="300"/>
              </a:spcBef>
              <a:spcAft>
                <a:spcPts val="0"/>
              </a:spcAft>
              <a:buNone/>
              <a:defRPr sz="1500">
                <a:solidFill>
                  <a:schemeClr val="lt1"/>
                </a:solidFill>
              </a:defRPr>
            </a:lvl2pPr>
            <a:lvl3pPr lvl="2" algn="ctr" rtl="0">
              <a:lnSpc>
                <a:spcPct val="100000"/>
              </a:lnSpc>
              <a:spcBef>
                <a:spcPts val="300"/>
              </a:spcBef>
              <a:spcAft>
                <a:spcPts val="0"/>
              </a:spcAft>
              <a:buNone/>
              <a:defRPr sz="1500">
                <a:solidFill>
                  <a:schemeClr val="lt1"/>
                </a:solidFill>
              </a:defRPr>
            </a:lvl3pPr>
            <a:lvl4pPr lvl="3" algn="ctr" rtl="0">
              <a:lnSpc>
                <a:spcPct val="100000"/>
              </a:lnSpc>
              <a:spcBef>
                <a:spcPts val="300"/>
              </a:spcBef>
              <a:spcAft>
                <a:spcPts val="0"/>
              </a:spcAft>
              <a:buNone/>
              <a:defRPr sz="1500">
                <a:solidFill>
                  <a:schemeClr val="lt1"/>
                </a:solidFill>
              </a:defRPr>
            </a:lvl4pPr>
            <a:lvl5pPr lvl="4" algn="ctr" rtl="0">
              <a:lnSpc>
                <a:spcPct val="100000"/>
              </a:lnSpc>
              <a:spcBef>
                <a:spcPts val="300"/>
              </a:spcBef>
              <a:spcAft>
                <a:spcPts val="0"/>
              </a:spcAft>
              <a:buNone/>
              <a:defRPr sz="1500">
                <a:solidFill>
                  <a:schemeClr val="lt1"/>
                </a:solidFill>
              </a:defRPr>
            </a:lvl5pPr>
            <a:lvl6pPr lvl="5" algn="ctr" rtl="0">
              <a:lnSpc>
                <a:spcPct val="100000"/>
              </a:lnSpc>
              <a:spcBef>
                <a:spcPts val="300"/>
              </a:spcBef>
              <a:spcAft>
                <a:spcPts val="0"/>
              </a:spcAft>
              <a:buNone/>
              <a:defRPr sz="1500">
                <a:solidFill>
                  <a:schemeClr val="lt1"/>
                </a:solidFill>
              </a:defRPr>
            </a:lvl6pPr>
            <a:lvl7pPr lvl="6" algn="ctr" rtl="0">
              <a:lnSpc>
                <a:spcPct val="100000"/>
              </a:lnSpc>
              <a:spcBef>
                <a:spcPts val="300"/>
              </a:spcBef>
              <a:spcAft>
                <a:spcPts val="0"/>
              </a:spcAft>
              <a:buNone/>
              <a:defRPr sz="1500">
                <a:solidFill>
                  <a:schemeClr val="lt1"/>
                </a:solidFill>
              </a:defRPr>
            </a:lvl7pPr>
            <a:lvl8pPr lvl="7" algn="ctr" rtl="0">
              <a:lnSpc>
                <a:spcPct val="100000"/>
              </a:lnSpc>
              <a:spcBef>
                <a:spcPts val="300"/>
              </a:spcBef>
              <a:spcAft>
                <a:spcPts val="0"/>
              </a:spcAft>
              <a:buNone/>
              <a:defRPr sz="1500">
                <a:solidFill>
                  <a:schemeClr val="lt1"/>
                </a:solidFill>
              </a:defRPr>
            </a:lvl8pPr>
            <a:lvl9pPr lvl="8" algn="ctr" rtl="0">
              <a:lnSpc>
                <a:spcPct val="100000"/>
              </a:lnSpc>
              <a:spcBef>
                <a:spcPts val="300"/>
              </a:spcBef>
              <a:spcAft>
                <a:spcPts val="0"/>
              </a:spcAft>
              <a:buNone/>
              <a:defRPr sz="1500">
                <a:solidFill>
                  <a:schemeClr val="lt1"/>
                </a:solidFill>
              </a:defRPr>
            </a:lvl9pPr>
          </a:lstStyle>
          <a:p>
            <a:endParaRPr/>
          </a:p>
        </p:txBody>
      </p:sp>
      <p:sp>
        <p:nvSpPr>
          <p:cNvPr id="905" name="Google Shape;905;p30"/>
          <p:cNvSpPr txBox="1">
            <a:spLocks noGrp="1"/>
          </p:cNvSpPr>
          <p:nvPr>
            <p:ph type="subTitle" idx="2"/>
          </p:nvPr>
        </p:nvSpPr>
        <p:spPr>
          <a:xfrm>
            <a:off x="2537400" y="1390163"/>
            <a:ext cx="4069200" cy="109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906" name="Google Shape;906;p30"/>
          <p:cNvSpPr/>
          <p:nvPr/>
        </p:nvSpPr>
        <p:spPr>
          <a:xfrm rot="5400000" flipH="1">
            <a:off x="7815" y="2417247"/>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rot="5400000" flipH="1">
            <a:off x="7815" y="181220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rot="5400000" flipH="1">
            <a:off x="626108" y="4837014"/>
            <a:ext cx="303021" cy="309830"/>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rot="5400000" flipH="1">
            <a:off x="626092" y="4231958"/>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rot="5400000" flipH="1">
            <a:off x="626092" y="3021879"/>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rot="5400000" flipH="1">
            <a:off x="626092" y="1206728"/>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rot="5400000" flipH="1">
            <a:off x="626092" y="-3383"/>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rot="5400000" flipH="1">
            <a:off x="1244385" y="4837453"/>
            <a:ext cx="303021" cy="308951"/>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rot="5400000" flipH="1">
            <a:off x="1863125" y="4231528"/>
            <a:ext cx="302065" cy="309859"/>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rot="5400000" flipH="1">
            <a:off x="1244861" y="423194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rot="5400000" flipH="1">
            <a:off x="7384" y="4837059"/>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rot="5400000" flipH="1">
            <a:off x="8333" y="4232420"/>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rot="5400000" flipH="1">
            <a:off x="8335" y="3627348"/>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rot="5400000" flipH="1">
            <a:off x="9578" y="3022536"/>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rot="5400000" flipH="1">
            <a:off x="626096" y="2417246"/>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rot="5400000" flipH="1">
            <a:off x="9570" y="1207140"/>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rot="5400000" flipH="1">
            <a:off x="10077" y="602112"/>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rot="5400000" flipH="1">
            <a:off x="9570" y="-2972"/>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rot="5400000" flipH="1">
            <a:off x="626038" y="601684"/>
            <a:ext cx="303053" cy="309830"/>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rot="5400000" flipH="1">
            <a:off x="1242624" y="3022532"/>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rot="5400000" flipH="1">
            <a:off x="1242624" y="120880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rot="-5400000" flipH="1">
            <a:off x="6979550" y="2417278"/>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rot="-5400000" flipH="1">
            <a:off x="6979981" y="-3401"/>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rot="-5400000" flipH="1">
            <a:off x="6978275" y="4232374"/>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rot="-5400000" flipH="1">
            <a:off x="7598185" y="2417278"/>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rot="-5400000" flipH="1">
            <a:off x="7598616" y="-3401"/>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rot="-5400000" flipH="1">
            <a:off x="7598655" y="602084"/>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rot="-5400000" flipH="1">
            <a:off x="7596422" y="1811963"/>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rot="-5400000" flipH="1">
            <a:off x="7596430" y="3627350"/>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rot="-5400000" flipH="1">
            <a:off x="7596910" y="4232374"/>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rot="-5400000" flipH="1">
            <a:off x="8216821" y="2417265"/>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rot="-5400000" flipH="1">
            <a:off x="8216821" y="3022301"/>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rot="-5400000" flipH="1">
            <a:off x="8217252" y="-3414"/>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rot="-5400000" flipH="1">
            <a:off x="8217290" y="602071"/>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rot="-5400000" flipH="1">
            <a:off x="8217288" y="1207170"/>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rot="-5400000" flipH="1">
            <a:off x="8215057" y="1811950"/>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rot="-5400000" flipH="1">
            <a:off x="8215066" y="3627337"/>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rot="-5400000" flipH="1">
            <a:off x="8215546" y="4232361"/>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rot="-5400000" flipH="1">
            <a:off x="8215066" y="4837442"/>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rot="5400000" flipH="1">
            <a:off x="1243048" y="-3383"/>
            <a:ext cx="303053" cy="309830"/>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rot="-5400000" flipH="1">
            <a:off x="8837214" y="2417291"/>
            <a:ext cx="303053" cy="308951"/>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rot="-5400000" flipH="1">
            <a:off x="8837214" y="3022327"/>
            <a:ext cx="303053" cy="308951"/>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rot="-5400000" flipH="1">
            <a:off x="8837645" y="-3388"/>
            <a:ext cx="303053" cy="309830"/>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rot="-5400000" flipH="1">
            <a:off x="8837683" y="602097"/>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rot="-5400000" flipH="1">
            <a:off x="8837680" y="1207196"/>
            <a:ext cx="302065" cy="308951"/>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rot="-5400000" flipH="1">
            <a:off x="8835450" y="1811975"/>
            <a:ext cx="303053" cy="308980"/>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rot="-5400000" flipH="1">
            <a:off x="8835458" y="3627363"/>
            <a:ext cx="303053" cy="308980"/>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rot="-5400000" flipH="1">
            <a:off x="8835939" y="4232387"/>
            <a:ext cx="302065" cy="308980"/>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rot="-5400000" flipH="1">
            <a:off x="8835458" y="4837468"/>
            <a:ext cx="303053" cy="308980"/>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4000">
              <a:schemeClr val="dk2"/>
            </a:gs>
            <a:gs pos="56000">
              <a:schemeClr val="dk2"/>
            </a:gs>
            <a:gs pos="100000">
              <a:srgbClr val="141C2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marL="914400" lvl="1"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marL="1371600" lvl="2"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marL="1828800" lvl="3"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marL="2286000" lvl="4"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marL="2743200" lvl="5"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marL="3200400" lvl="6"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marL="3657600" lvl="7"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marL="4114800" lvl="8" indent="-3302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1" r:id="rId7"/>
    <p:sldLayoutId id="2147483668"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33"/>
          <p:cNvSpPr txBox="1">
            <a:spLocks noGrp="1"/>
          </p:cNvSpPr>
          <p:nvPr>
            <p:ph type="title"/>
          </p:nvPr>
        </p:nvSpPr>
        <p:spPr>
          <a:xfrm>
            <a:off x="712788" y="3387589"/>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Biology-Chemisty Project</a:t>
            </a:r>
            <a:endParaRPr sz="1800"/>
          </a:p>
        </p:txBody>
      </p:sp>
      <p:sp>
        <p:nvSpPr>
          <p:cNvPr id="965" name="Google Shape;965;p33"/>
          <p:cNvSpPr txBox="1">
            <a:spLocks noGrp="1"/>
          </p:cNvSpPr>
          <p:nvPr>
            <p:ph type="ctrTitle" idx="4294967295"/>
          </p:nvPr>
        </p:nvSpPr>
        <p:spPr>
          <a:xfrm>
            <a:off x="712788" y="180175"/>
            <a:ext cx="7718425" cy="733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Escape The IT</a:t>
            </a:r>
            <a:endParaRPr sz="3200"/>
          </a:p>
        </p:txBody>
      </p:sp>
      <p:sp>
        <p:nvSpPr>
          <p:cNvPr id="2" name="Google Shape;965;p33">
            <a:extLst>
              <a:ext uri="{FF2B5EF4-FFF2-40B4-BE49-F238E27FC236}">
                <a16:creationId xmlns:a16="http://schemas.microsoft.com/office/drawing/2014/main" id="{6FF81AE5-114D-57B5-BE08-48B411E9D392}"/>
              </a:ext>
            </a:extLst>
          </p:cNvPr>
          <p:cNvSpPr txBox="1">
            <a:spLocks/>
          </p:cNvSpPr>
          <p:nvPr/>
        </p:nvSpPr>
        <p:spPr>
          <a:xfrm>
            <a:off x="713100" y="4231025"/>
            <a:ext cx="7717800" cy="73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5300"/>
              <a:buFont typeface="Press Start 2P"/>
              <a:buNone/>
              <a:defRPr sz="4300" b="0" i="0" u="none" strike="noStrike" cap="none">
                <a:solidFill>
                  <a:srgbClr val="FFFF00"/>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FFFF00"/>
              </a:buClr>
              <a:buSzPts val="5300"/>
              <a:buFont typeface="Press Start 2P"/>
              <a:buNone/>
              <a:defRPr sz="5300" b="0" i="0" u="none" strike="noStrike" cap="none">
                <a:solidFill>
                  <a:srgbClr val="FFFF00"/>
                </a:solidFill>
                <a:latin typeface="Press Start 2P"/>
                <a:ea typeface="Press Start 2P"/>
                <a:cs typeface="Press Start 2P"/>
                <a:sym typeface="Press Start 2P"/>
              </a:defRPr>
            </a:lvl9pPr>
          </a:lstStyle>
          <a:p>
            <a:r>
              <a:rPr lang="en-US" sz="1200"/>
              <a:t>Aleksander </a:t>
            </a:r>
            <a:r>
              <a:rPr lang="en-US" sz="1200" err="1"/>
              <a:t>Kostov</a:t>
            </a:r>
            <a:r>
              <a:rPr lang="en-US" sz="1200"/>
              <a:t>, Nikolay </a:t>
            </a:r>
            <a:r>
              <a:rPr lang="en-US" sz="1200" err="1"/>
              <a:t>Despotov</a:t>
            </a:r>
            <a:r>
              <a:rPr lang="en-US" sz="1200"/>
              <a:t>, </a:t>
            </a:r>
          </a:p>
          <a:p>
            <a:r>
              <a:rPr lang="en-US" sz="1200" err="1"/>
              <a:t>Ivaylo</a:t>
            </a:r>
            <a:r>
              <a:rPr lang="en-US" sz="1200"/>
              <a:t> </a:t>
            </a:r>
            <a:r>
              <a:rPr lang="en-US" sz="1200" err="1"/>
              <a:t>Stoqnov</a:t>
            </a:r>
            <a:r>
              <a:rPr lang="en-US" sz="1200"/>
              <a:t>, </a:t>
            </a:r>
            <a:r>
              <a:rPr lang="en-US" sz="1200" err="1"/>
              <a:t>Denislave</a:t>
            </a:r>
            <a:r>
              <a:rPr lang="en-US" sz="1200"/>
              <a:t> </a:t>
            </a:r>
            <a:r>
              <a:rPr lang="en-US" sz="1200" err="1"/>
              <a:t>Bratoevski</a:t>
            </a:r>
            <a:r>
              <a:rPr lang="en-US" sz="1200"/>
              <a:t>, </a:t>
            </a:r>
          </a:p>
          <a:p>
            <a:r>
              <a:rPr lang="en-US" sz="1200"/>
              <a:t>Andrey </a:t>
            </a:r>
            <a:r>
              <a:rPr lang="en-US" sz="1200" err="1"/>
              <a:t>Mutlu</a:t>
            </a:r>
            <a:endParaRPr lang="en-US" sz="1200"/>
          </a:p>
        </p:txBody>
      </p:sp>
      <p:pic>
        <p:nvPicPr>
          <p:cNvPr id="10" name="Picture 9" descr="A screenshot of a computer&#10;&#10;Description automatically generated with medium confidence">
            <a:extLst>
              <a:ext uri="{FF2B5EF4-FFF2-40B4-BE49-F238E27FC236}">
                <a16:creationId xmlns:a16="http://schemas.microsoft.com/office/drawing/2014/main" id="{48A1571B-A073-CC0F-61FD-19E3E14F502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760" b="89977" l="8229" r="92665">
                        <a14:foregroundMark x1="17174" y1="7226" x2="40429" y2="7925"/>
                        <a14:foregroundMark x1="40429" y1="7925" x2="62970" y2="6527"/>
                        <a14:foregroundMark x1="62970" y1="6527" x2="80501" y2="6993"/>
                        <a14:foregroundMark x1="80501" y1="6993" x2="82290" y2="8392"/>
                        <a14:foregroundMark x1="8229" y1="72960" x2="8229" y2="72960"/>
                        <a14:foregroundMark x1="92665" y1="72727" x2="92665" y2="72727"/>
                        <a14:foregroundMark x1="18426" y1="87179" x2="18426" y2="87179"/>
                        <a14:foregroundMark x1="23614" y1="86713" x2="23614" y2="86713"/>
                        <a14:foregroundMark x1="28444" y1="86713" x2="28444" y2="86713"/>
                        <a14:foregroundMark x1="36494" y1="85082" x2="36494" y2="85082"/>
                        <a14:foregroundMark x1="36852" y1="85781" x2="36852" y2="85781"/>
                        <a14:foregroundMark x1="41682" y1="85548" x2="41682" y2="85548"/>
                        <a14:foregroundMark x1="47764" y1="85548" x2="47764" y2="85548"/>
                        <a14:foregroundMark x1="58318" y1="84149" x2="58318" y2="84149"/>
                        <a14:foregroundMark x1="61360" y1="84848" x2="61002" y2="86713"/>
                        <a14:foregroundMark x1="68336" y1="86014" x2="67800" y2="88112"/>
                        <a14:foregroundMark x1="76386" y1="89977" x2="76386" y2="89977"/>
                        <a14:foregroundMark x1="81038" y1="86713" x2="81038" y2="86713"/>
                        <a14:backgroundMark x1="37388" y1="87646" x2="37388" y2="87646"/>
                        <a14:backgroundMark x1="43470" y1="86946" x2="43470" y2="86946"/>
                      </a14:backgroundRemoval>
                    </a14:imgEffect>
                  </a14:imgLayer>
                </a14:imgProps>
              </a:ext>
            </a:extLst>
          </a:blip>
          <a:stretch>
            <a:fillRect/>
          </a:stretch>
        </p:blipFill>
        <p:spPr>
          <a:xfrm>
            <a:off x="2864452" y="766701"/>
            <a:ext cx="3415096" cy="26208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81" name="Google Shape;981;p35"/>
          <p:cNvSpPr txBox="1">
            <a:spLocks noGrp="1"/>
          </p:cNvSpPr>
          <p:nvPr>
            <p:ph type="title" idx="3"/>
          </p:nvPr>
        </p:nvSpPr>
        <p:spPr>
          <a:xfrm>
            <a:off x="4878144" y="2014850"/>
            <a:ext cx="2965200"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79" name="Google Shape;979;p35"/>
          <p:cNvSpPr txBox="1">
            <a:spLocks noGrp="1"/>
          </p:cNvSpPr>
          <p:nvPr>
            <p:ph type="subTitle" idx="8"/>
          </p:nvPr>
        </p:nvSpPr>
        <p:spPr>
          <a:xfrm>
            <a:off x="5196594" y="4290725"/>
            <a:ext cx="2328300"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Stages</a:t>
            </a:r>
            <a:endParaRPr/>
          </a:p>
        </p:txBody>
      </p:sp>
      <p:sp>
        <p:nvSpPr>
          <p:cNvPr id="980" name="Google Shape;980;p35"/>
          <p:cNvSpPr txBox="1">
            <a:spLocks noGrp="1"/>
          </p:cNvSpPr>
          <p:nvPr>
            <p:ph type="title"/>
          </p:nvPr>
        </p:nvSpPr>
        <p:spPr>
          <a:xfrm>
            <a:off x="1624506" y="2014850"/>
            <a:ext cx="2965200"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82" name="Google Shape;982;p35"/>
          <p:cNvSpPr txBox="1">
            <a:spLocks noGrp="1"/>
          </p:cNvSpPr>
          <p:nvPr>
            <p:ph type="title" idx="4"/>
          </p:nvPr>
        </p:nvSpPr>
        <p:spPr>
          <a:xfrm>
            <a:off x="1624506" y="3643749"/>
            <a:ext cx="2965200"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83" name="Google Shape;983;p35"/>
          <p:cNvSpPr txBox="1">
            <a:spLocks noGrp="1"/>
          </p:cNvSpPr>
          <p:nvPr>
            <p:ph type="title" idx="5"/>
          </p:nvPr>
        </p:nvSpPr>
        <p:spPr>
          <a:xfrm>
            <a:off x="4878144" y="3645775"/>
            <a:ext cx="2965200" cy="5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76" name="Google Shape;976;p35"/>
          <p:cNvSpPr txBox="1">
            <a:spLocks noGrp="1"/>
          </p:cNvSpPr>
          <p:nvPr>
            <p:ph type="title" idx="15"/>
          </p:nvPr>
        </p:nvSpPr>
        <p:spPr>
          <a:xfrm>
            <a:off x="717450" y="573431"/>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CONTENTS</a:t>
            </a:r>
            <a:endParaRPr sz="3200" u="sng">
              <a:solidFill>
                <a:schemeClr val="accent1"/>
              </a:solidFill>
            </a:endParaRPr>
          </a:p>
        </p:txBody>
      </p:sp>
      <p:sp>
        <p:nvSpPr>
          <p:cNvPr id="977" name="Google Shape;977;p35"/>
          <p:cNvSpPr txBox="1">
            <a:spLocks noGrp="1"/>
          </p:cNvSpPr>
          <p:nvPr>
            <p:ph type="subTitle" idx="6"/>
          </p:nvPr>
        </p:nvSpPr>
        <p:spPr>
          <a:xfrm>
            <a:off x="1942955" y="2661826"/>
            <a:ext cx="2328300" cy="395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a:t> Our Team	</a:t>
            </a:r>
            <a:endParaRPr/>
          </a:p>
        </p:txBody>
      </p:sp>
      <p:sp>
        <p:nvSpPr>
          <p:cNvPr id="988" name="Google Shape;988;p35"/>
          <p:cNvSpPr txBox="1">
            <a:spLocks noGrp="1"/>
          </p:cNvSpPr>
          <p:nvPr>
            <p:ph type="subTitle" idx="14"/>
          </p:nvPr>
        </p:nvSpPr>
        <p:spPr>
          <a:xfrm>
            <a:off x="1768843" y="4290725"/>
            <a:ext cx="2676525" cy="3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Game</a:t>
            </a:r>
            <a:endParaRPr/>
          </a:p>
        </p:txBody>
      </p:sp>
      <p:sp>
        <p:nvSpPr>
          <p:cNvPr id="14" name="Google Shape;988;p35">
            <a:extLst>
              <a:ext uri="{FF2B5EF4-FFF2-40B4-BE49-F238E27FC236}">
                <a16:creationId xmlns:a16="http://schemas.microsoft.com/office/drawing/2014/main" id="{F4E00031-38FF-EC68-C9BA-54E9ED505530}"/>
              </a:ext>
            </a:extLst>
          </p:cNvPr>
          <p:cNvSpPr txBox="1">
            <a:spLocks/>
          </p:cNvSpPr>
          <p:nvPr/>
        </p:nvSpPr>
        <p:spPr>
          <a:xfrm>
            <a:off x="5022481" y="2659126"/>
            <a:ext cx="2676525" cy="39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1pPr>
            <a:lvl2pPr marL="914400" marR="0" lvl="1"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2pPr>
            <a:lvl3pPr marL="1371600" marR="0" lvl="2"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3pPr>
            <a:lvl4pPr marL="1828800" marR="0" lvl="3"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4pPr>
            <a:lvl5pPr marL="2286000" marR="0" lvl="4"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5pPr>
            <a:lvl6pPr marL="2743200" marR="0" lvl="5"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6pPr>
            <a:lvl7pPr marL="3200400" marR="0" lvl="6"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7pPr>
            <a:lvl8pPr marL="3657600" marR="0" lvl="7"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8pPr>
            <a:lvl9pPr marL="4114800" marR="0" lvl="8" indent="-330200" algn="ctr" rtl="0">
              <a:lnSpc>
                <a:spcPct val="100000"/>
              </a:lnSpc>
              <a:spcBef>
                <a:spcPts val="0"/>
              </a:spcBef>
              <a:spcAft>
                <a:spcPts val="0"/>
              </a:spcAft>
              <a:buClr>
                <a:schemeClr val="lt1"/>
              </a:buClr>
              <a:buSzPts val="1600"/>
              <a:buFont typeface="Maven Pro"/>
              <a:buNone/>
              <a:defRPr sz="1500" b="0" i="0" u="none" strike="noStrike" cap="none">
                <a:solidFill>
                  <a:schemeClr val="dk1"/>
                </a:solidFill>
                <a:latin typeface="Press Start 2P"/>
                <a:ea typeface="Press Start 2P"/>
                <a:cs typeface="Press Start 2P"/>
                <a:sym typeface="Press Start 2P"/>
              </a:defRPr>
            </a:lvl9pPr>
          </a:lstStyle>
          <a:p>
            <a:pPr marL="0" indent="0"/>
            <a:r>
              <a:rPr lang="en-US"/>
              <a:t>Technologies</a:t>
            </a:r>
          </a:p>
        </p:txBody>
      </p:sp>
      <p:grpSp>
        <p:nvGrpSpPr>
          <p:cNvPr id="2" name="Google Shape;8725;p84">
            <a:extLst>
              <a:ext uri="{FF2B5EF4-FFF2-40B4-BE49-F238E27FC236}">
                <a16:creationId xmlns:a16="http://schemas.microsoft.com/office/drawing/2014/main" id="{731BBD28-9993-8B33-280E-127F670095B9}"/>
              </a:ext>
            </a:extLst>
          </p:cNvPr>
          <p:cNvGrpSpPr/>
          <p:nvPr/>
        </p:nvGrpSpPr>
        <p:grpSpPr>
          <a:xfrm>
            <a:off x="470562" y="502337"/>
            <a:ext cx="493776" cy="475488"/>
            <a:chOff x="-9958475" y="3180025"/>
            <a:chExt cx="354450" cy="352875"/>
          </a:xfrm>
        </p:grpSpPr>
        <p:sp>
          <p:nvSpPr>
            <p:cNvPr id="3" name="Google Shape;8726;p84">
              <a:extLst>
                <a:ext uri="{FF2B5EF4-FFF2-40B4-BE49-F238E27FC236}">
                  <a16:creationId xmlns:a16="http://schemas.microsoft.com/office/drawing/2014/main" id="{EB7584F5-77AA-69BC-9968-47D33E190EC3}"/>
                </a:ext>
              </a:extLst>
            </p:cNvPr>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727;p84">
              <a:extLst>
                <a:ext uri="{FF2B5EF4-FFF2-40B4-BE49-F238E27FC236}">
                  <a16:creationId xmlns:a16="http://schemas.microsoft.com/office/drawing/2014/main" id="{D015CB59-0B87-672F-A1B1-2E49193B37BE}"/>
                </a:ext>
              </a:extLst>
            </p:cNvPr>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728;p84">
              <a:extLst>
                <a:ext uri="{FF2B5EF4-FFF2-40B4-BE49-F238E27FC236}">
                  <a16:creationId xmlns:a16="http://schemas.microsoft.com/office/drawing/2014/main" id="{4BB0160E-5EE0-F571-459A-6746C1B18C81}"/>
                </a:ext>
              </a:extLst>
            </p:cNvPr>
            <p:cNvSpPr/>
            <p:nvPr/>
          </p:nvSpPr>
          <p:spPr>
            <a:xfrm>
              <a:off x="-9916726" y="3243026"/>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12" name="Google Shape;1112;p44"/>
          <p:cNvSpPr txBox="1">
            <a:spLocks noGrp="1"/>
          </p:cNvSpPr>
          <p:nvPr>
            <p:ph type="title"/>
          </p:nvPr>
        </p:nvSpPr>
        <p:spPr>
          <a:xfrm>
            <a:off x="717450" y="327310"/>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Our Team</a:t>
            </a:r>
            <a:endParaRPr sz="3200"/>
          </a:p>
        </p:txBody>
      </p:sp>
      <p:sp>
        <p:nvSpPr>
          <p:cNvPr id="12" name="Google Shape;999;p37">
            <a:extLst>
              <a:ext uri="{FF2B5EF4-FFF2-40B4-BE49-F238E27FC236}">
                <a16:creationId xmlns:a16="http://schemas.microsoft.com/office/drawing/2014/main" id="{951AF20A-9819-BAF0-08A9-E915FB4F0B8A}"/>
              </a:ext>
            </a:extLst>
          </p:cNvPr>
          <p:cNvSpPr txBox="1">
            <a:spLocks/>
          </p:cNvSpPr>
          <p:nvPr/>
        </p:nvSpPr>
        <p:spPr>
          <a:xfrm>
            <a:off x="1813050" y="2583499"/>
            <a:ext cx="5517900" cy="6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pPr>
              <a:buClr>
                <a:schemeClr val="dk1"/>
              </a:buClr>
              <a:buSzPts val="1100"/>
              <a:buFont typeface="Arial"/>
              <a:buNone/>
            </a:pPr>
            <a:r>
              <a:rPr lang="en-US" sz="1600" err="1"/>
              <a:t>N.Despotov</a:t>
            </a:r>
            <a:endParaRPr lang="en-US" sz="1600"/>
          </a:p>
        </p:txBody>
      </p:sp>
      <p:sp>
        <p:nvSpPr>
          <p:cNvPr id="13" name="Google Shape;999;p37">
            <a:extLst>
              <a:ext uri="{FF2B5EF4-FFF2-40B4-BE49-F238E27FC236}">
                <a16:creationId xmlns:a16="http://schemas.microsoft.com/office/drawing/2014/main" id="{DD78A200-2536-5F37-53F9-A6933603C3D4}"/>
              </a:ext>
            </a:extLst>
          </p:cNvPr>
          <p:cNvSpPr txBox="1">
            <a:spLocks/>
          </p:cNvSpPr>
          <p:nvPr/>
        </p:nvSpPr>
        <p:spPr>
          <a:xfrm>
            <a:off x="80641" y="3946002"/>
            <a:ext cx="5517900" cy="6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pPr>
              <a:buClr>
                <a:schemeClr val="dk1"/>
              </a:buClr>
              <a:buSzPts val="1100"/>
              <a:buFont typeface="Arial"/>
              <a:buNone/>
            </a:pPr>
            <a:r>
              <a:rPr lang="en-US" sz="1600" err="1"/>
              <a:t>A.Mutlu</a:t>
            </a:r>
            <a:endParaRPr lang="en-US" sz="1600"/>
          </a:p>
          <a:p>
            <a:pPr>
              <a:buClr>
                <a:schemeClr val="dk1"/>
              </a:buClr>
              <a:buSzPts val="1100"/>
              <a:buFont typeface="Arial"/>
              <a:buNone/>
            </a:pPr>
            <a:endParaRPr lang="en-US" sz="600" dirty="0"/>
          </a:p>
        </p:txBody>
      </p:sp>
      <p:sp>
        <p:nvSpPr>
          <p:cNvPr id="14" name="Google Shape;999;p37">
            <a:extLst>
              <a:ext uri="{FF2B5EF4-FFF2-40B4-BE49-F238E27FC236}">
                <a16:creationId xmlns:a16="http://schemas.microsoft.com/office/drawing/2014/main" id="{F1A56784-72B0-54F2-743B-3520364C762A}"/>
              </a:ext>
            </a:extLst>
          </p:cNvPr>
          <p:cNvSpPr txBox="1">
            <a:spLocks/>
          </p:cNvSpPr>
          <p:nvPr/>
        </p:nvSpPr>
        <p:spPr>
          <a:xfrm>
            <a:off x="3562198" y="4036233"/>
            <a:ext cx="5517900" cy="6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pPr>
              <a:buClr>
                <a:schemeClr val="dk1"/>
              </a:buClr>
              <a:buSzPts val="1100"/>
              <a:buFont typeface="Arial"/>
              <a:buNone/>
            </a:pPr>
            <a:r>
              <a:rPr lang="en-US" sz="1600" err="1"/>
              <a:t>D.Bratoevski</a:t>
            </a:r>
            <a:endParaRPr lang="en-US" sz="1600"/>
          </a:p>
        </p:txBody>
      </p:sp>
      <p:pic>
        <p:nvPicPr>
          <p:cNvPr id="15" name="Picture 14" descr="A picture containing person, wall, indoor, person&#10;&#10;Description automatically generated">
            <a:extLst>
              <a:ext uri="{FF2B5EF4-FFF2-40B4-BE49-F238E27FC236}">
                <a16:creationId xmlns:a16="http://schemas.microsoft.com/office/drawing/2014/main" id="{C1DF89E4-7746-CC8E-F333-31733A8CBBF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94" b="97449" l="2041" r="97959">
                        <a14:foregroundMark x1="41327" y1="91327" x2="20912" y2="92745"/>
                        <a14:foregroundMark x1="58163" y1="90816" x2="66327" y2="98469"/>
                        <a14:foregroundMark x1="60714" y1="95918" x2="89286" y2="97449"/>
                        <a14:foregroundMark x1="94898" y1="96939" x2="94898" y2="96939"/>
                        <a14:foregroundMark x1="75110" y1="92162" x2="69388" y2="90816"/>
                        <a14:foregroundMark x1="87703" y1="95126" x2="78603" y2="92984"/>
                        <a14:foregroundMark x1="95408" y1="96939" x2="88274" y2="95260"/>
                        <a14:foregroundMark x1="74354" y1="90816" x2="68367" y2="90816"/>
                        <a14:foregroundMark x1="68610" y1="82802" x2="65306" y2="83163"/>
                        <a14:foregroundMark x1="95561" y1="94741" x2="97959" y2="96939"/>
                        <a14:backgroundMark x1="12755" y1="51531" x2="3061" y2="78061"/>
                        <a14:backgroundMark x1="17857" y1="66837" x2="5102" y2="88776"/>
                        <a14:backgroundMark x1="510" y1="93878" x2="510" y2="93878"/>
                        <a14:backgroundMark x1="3571" y1="93878" x2="3571" y2="93878"/>
                        <a14:backgroundMark x1="5102" y1="93878" x2="5102" y2="93878"/>
                        <a14:backgroundMark x1="6122" y1="93878" x2="6122" y2="93878"/>
                        <a14:backgroundMark x1="9184" y1="92347" x2="9184" y2="92347"/>
                        <a14:backgroundMark x1="9184" y1="92347" x2="9184" y2="92347"/>
                        <a14:backgroundMark x1="9184" y1="92347" x2="9184" y2="92857"/>
                        <a14:backgroundMark x1="9184" y1="92857" x2="9184" y2="92857"/>
                        <a14:backgroundMark x1="4592" y1="92347" x2="4592" y2="92347"/>
                        <a14:backgroundMark x1="4592" y1="90816" x2="4592" y2="90816"/>
                        <a14:backgroundMark x1="30102" y1="75000" x2="30102" y2="75000"/>
                        <a14:backgroundMark x1="30102" y1="73469" x2="30102" y2="73469"/>
                        <a14:backgroundMark x1="32143" y1="72959" x2="32143" y2="72959"/>
                        <a14:backgroundMark x1="80612" y1="66837" x2="80612" y2="66837"/>
                        <a14:backgroundMark x1="92347" y1="71939" x2="92347" y2="71939"/>
                        <a14:backgroundMark x1="92347" y1="71939" x2="92347" y2="71939"/>
                        <a14:backgroundMark x1="92347" y1="74490" x2="92347" y2="74490"/>
                        <a14:backgroundMark x1="91837" y1="75000" x2="91837" y2="75000"/>
                        <a14:backgroundMark x1="90816" y1="75510" x2="90816" y2="75510"/>
                        <a14:backgroundMark x1="92347" y1="81122" x2="92347" y2="81122"/>
                        <a14:backgroundMark x1="93367" y1="81122" x2="93367" y2="81122"/>
                        <a14:backgroundMark x1="93367" y1="81633" x2="93367" y2="81633"/>
                        <a14:backgroundMark x1="93367" y1="81633" x2="93367" y2="81633"/>
                        <a14:backgroundMark x1="86735" y1="81633" x2="86735" y2="81633"/>
                        <a14:backgroundMark x1="85714" y1="79592" x2="79082" y2="54082"/>
                        <a14:backgroundMark x1="99490" y1="90816" x2="68367" y2="57143"/>
                        <a14:backgroundMark x1="68367" y1="57143" x2="69388" y2="54082"/>
                        <a14:backgroundMark x1="93367" y1="89286" x2="71429" y2="60714"/>
                        <a14:backgroundMark x1="86735" y1="75510" x2="67857" y2="63776"/>
                        <a14:backgroundMark x1="82143" y1="79592" x2="74490" y2="68878"/>
                        <a14:backgroundMark x1="76020" y1="86224" x2="75000" y2="71429"/>
                        <a14:backgroundMark x1="79592" y1="85714" x2="63776" y2="71939"/>
                        <a14:backgroundMark x1="79082" y1="81122" x2="65306" y2="65306"/>
                        <a14:backgroundMark x1="85714" y1="88776" x2="77551" y2="77041"/>
                        <a14:backgroundMark x1="92347" y1="89286" x2="70918" y2="84694"/>
                        <a14:backgroundMark x1="87245" y1="65816" x2="78061" y2="58673"/>
                        <a14:backgroundMark x1="84184" y1="72959" x2="69898" y2="54082"/>
                        <a14:backgroundMark x1="81122" y1="66837" x2="74490" y2="56122"/>
                        <a14:backgroundMark x1="26531" y1="50000" x2="21939" y2="27041"/>
                        <a14:backgroundMark x1="31633" y1="30612" x2="18878" y2="52551"/>
                        <a14:backgroundMark x1="15816" y1="85714" x2="5102" y2="95918"/>
                        <a14:backgroundMark x1="79592" y1="57143" x2="82143" y2="73469"/>
                        <a14:backgroundMark x1="87755" y1="84694" x2="66837" y2="79592"/>
                        <a14:backgroundMark x1="70918" y1="79592" x2="67857" y2="68878"/>
                        <a14:backgroundMark x1="64796" y1="69898" x2="66327" y2="68878"/>
                        <a14:backgroundMark x1="66837" y1="68878" x2="66837" y2="71429"/>
                        <a14:backgroundMark x1="54082" y1="11224" x2="25510" y2="2041"/>
                      </a14:backgroundRemoval>
                    </a14:imgEffect>
                  </a14:imgLayer>
                </a14:imgProps>
              </a:ext>
            </a:extLst>
          </a:blip>
          <a:stretch>
            <a:fillRect/>
          </a:stretch>
        </p:blipFill>
        <p:spPr>
          <a:xfrm>
            <a:off x="151402" y="1450882"/>
            <a:ext cx="1381268" cy="1381268"/>
          </a:xfrm>
          <a:prstGeom prst="rect">
            <a:avLst/>
          </a:prstGeom>
        </p:spPr>
      </p:pic>
      <p:pic>
        <p:nvPicPr>
          <p:cNvPr id="16" name="Picture 15" descr="A person wearing glasses&#10;&#10;Description automatically generated with medium confidence">
            <a:extLst>
              <a:ext uri="{FF2B5EF4-FFF2-40B4-BE49-F238E27FC236}">
                <a16:creationId xmlns:a16="http://schemas.microsoft.com/office/drawing/2014/main" id="{1A06BF7E-D43D-7396-3C4C-873ABF3C0B66}"/>
              </a:ext>
            </a:extLst>
          </p:cNvPr>
          <p:cNvPicPr>
            <a:picLocks noChangeAspect="1"/>
          </p:cNvPicPr>
          <p:nvPr/>
        </p:nvPicPr>
        <p:blipFill>
          <a:blip r:embed="rId5"/>
          <a:stretch>
            <a:fillRect/>
          </a:stretch>
        </p:blipFill>
        <p:spPr>
          <a:xfrm>
            <a:off x="7294718" y="1672098"/>
            <a:ext cx="1141002" cy="1141002"/>
          </a:xfrm>
          <a:prstGeom prst="rect">
            <a:avLst/>
          </a:prstGeom>
        </p:spPr>
      </p:pic>
      <p:pic>
        <p:nvPicPr>
          <p:cNvPr id="17" name="Picture 16" descr="A child smiling for the camera&#10;&#10;Description automatically generated with low confidence">
            <a:extLst>
              <a:ext uri="{FF2B5EF4-FFF2-40B4-BE49-F238E27FC236}">
                <a16:creationId xmlns:a16="http://schemas.microsoft.com/office/drawing/2014/main" id="{3E09B529-D7CB-2713-6277-8ABDC24339BB}"/>
              </a:ext>
            </a:extLst>
          </p:cNvPr>
          <p:cNvPicPr>
            <a:picLocks noChangeAspect="1"/>
          </p:cNvPicPr>
          <p:nvPr/>
        </p:nvPicPr>
        <p:blipFill>
          <a:blip r:embed="rId6"/>
          <a:stretch>
            <a:fillRect/>
          </a:stretch>
        </p:blipFill>
        <p:spPr>
          <a:xfrm>
            <a:off x="5569800" y="2624072"/>
            <a:ext cx="1439197" cy="1439197"/>
          </a:xfrm>
          <a:prstGeom prst="rect">
            <a:avLst/>
          </a:prstGeom>
        </p:spPr>
      </p:pic>
      <p:pic>
        <p:nvPicPr>
          <p:cNvPr id="18" name="Picture 17" descr="A person in a white shirt&#10;&#10;Description automatically generated with medium confidence">
            <a:extLst>
              <a:ext uri="{FF2B5EF4-FFF2-40B4-BE49-F238E27FC236}">
                <a16:creationId xmlns:a16="http://schemas.microsoft.com/office/drawing/2014/main" id="{CE5413EF-5776-315A-133A-1115F38F586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5870" b="97609" l="10000" r="90000">
                        <a14:foregroundMark x1="39130" y1="62609" x2="16739" y2="90000"/>
                        <a14:foregroundMark x1="55870" y1="91304" x2="21739" y2="97609"/>
                        <a14:foregroundMark x1="44783" y1="7826" x2="29130" y2="12174"/>
                        <a14:foregroundMark x1="39783" y1="7826" x2="42174" y2="5870"/>
                        <a14:foregroundMark x1="65870" y1="83913" x2="68913" y2="94565"/>
                        <a14:foregroundMark x1="70217" y1="83261" x2="62826" y2="93913"/>
                        <a14:backgroundMark x1="15435" y1="56957" x2="23478" y2="42174"/>
                        <a14:backgroundMark x1="31087" y1="57609" x2="32826" y2="41522"/>
                      </a14:backgroundRemoval>
                    </a14:imgEffect>
                  </a14:imgLayer>
                </a14:imgProps>
              </a:ext>
            </a:extLst>
          </a:blip>
          <a:stretch>
            <a:fillRect/>
          </a:stretch>
        </p:blipFill>
        <p:spPr>
          <a:xfrm>
            <a:off x="3783419" y="1197498"/>
            <a:ext cx="1577162" cy="1577162"/>
          </a:xfrm>
          <a:prstGeom prst="rect">
            <a:avLst/>
          </a:prstGeom>
        </p:spPr>
      </p:pic>
      <p:pic>
        <p:nvPicPr>
          <p:cNvPr id="19" name="Picture 18" descr="A child wearing glasses&#10;&#10;Description automatically generated with low confidence">
            <a:extLst>
              <a:ext uri="{FF2B5EF4-FFF2-40B4-BE49-F238E27FC236}">
                <a16:creationId xmlns:a16="http://schemas.microsoft.com/office/drawing/2014/main" id="{1BEC57EC-7679-92B4-11D9-75316ABFBFB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2041" b="97449" l="2041" r="96939">
                        <a14:foregroundMark x1="50000" y1="10714" x2="50000" y2="10714"/>
                        <a14:foregroundMark x1="44388" y1="4592" x2="44388" y2="4592"/>
                        <a14:foregroundMark x1="46429" y1="2551" x2="46429" y2="2551"/>
                        <a14:foregroundMark x1="38776" y1="86735" x2="32143" y2="90816"/>
                        <a14:foregroundMark x1="25510" y1="94388" x2="14286" y2="96429"/>
                        <a14:foregroundMark x1="44388" y1="90816" x2="28061" y2="92347"/>
                        <a14:foregroundMark x1="34184" y1="91327" x2="3061" y2="96429"/>
                        <a14:foregroundMark x1="82251" y1="94254" x2="82635" y2="94200"/>
                        <a14:foregroundMark x1="73980" y1="95408" x2="79470" y2="94642"/>
                        <a14:backgroundMark x1="96939" y1="96429" x2="80102" y2="86735"/>
                        <a14:backgroundMark x1="94388" y1="94898" x2="82143" y2="93367"/>
                        <a14:backgroundMark x1="96939" y1="92857" x2="90306" y2="90816"/>
                        <a14:backgroundMark x1="82143" y1="95408" x2="79592" y2="90816"/>
                        <a14:backgroundMark x1="79592" y1="94388" x2="83163" y2="92347"/>
                      </a14:backgroundRemoval>
                    </a14:imgEffect>
                  </a14:imgLayer>
                </a14:imgProps>
              </a:ext>
            </a:extLst>
          </a:blip>
          <a:stretch>
            <a:fillRect/>
          </a:stretch>
        </p:blipFill>
        <p:spPr>
          <a:xfrm>
            <a:off x="2131617" y="2636761"/>
            <a:ext cx="1427644" cy="1427644"/>
          </a:xfrm>
          <a:prstGeom prst="rect">
            <a:avLst/>
          </a:prstGeom>
        </p:spPr>
      </p:pic>
      <p:sp>
        <p:nvSpPr>
          <p:cNvPr id="37" name="Google Shape;999;p37">
            <a:extLst>
              <a:ext uri="{FF2B5EF4-FFF2-40B4-BE49-F238E27FC236}">
                <a16:creationId xmlns:a16="http://schemas.microsoft.com/office/drawing/2014/main" id="{C200F6F3-52CE-763A-EF88-C282CBA324A6}"/>
              </a:ext>
            </a:extLst>
          </p:cNvPr>
          <p:cNvSpPr txBox="1">
            <a:spLocks/>
          </p:cNvSpPr>
          <p:nvPr/>
        </p:nvSpPr>
        <p:spPr>
          <a:xfrm>
            <a:off x="-1808707" y="2728010"/>
            <a:ext cx="5517900" cy="6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pPr>
              <a:buClr>
                <a:schemeClr val="dk1"/>
              </a:buClr>
              <a:buSzPts val="1100"/>
              <a:buFont typeface="Arial"/>
              <a:buNone/>
            </a:pPr>
            <a:r>
              <a:rPr lang="en-US" sz="1600" err="1"/>
              <a:t>A.Kostov</a:t>
            </a:r>
          </a:p>
        </p:txBody>
      </p:sp>
      <p:grpSp>
        <p:nvGrpSpPr>
          <p:cNvPr id="38" name="Google Shape;7422;p82">
            <a:extLst>
              <a:ext uri="{FF2B5EF4-FFF2-40B4-BE49-F238E27FC236}">
                <a16:creationId xmlns:a16="http://schemas.microsoft.com/office/drawing/2014/main" id="{016D4DF9-D5F8-31B7-2F0D-19BAEF5E70F5}"/>
              </a:ext>
            </a:extLst>
          </p:cNvPr>
          <p:cNvGrpSpPr/>
          <p:nvPr/>
        </p:nvGrpSpPr>
        <p:grpSpPr>
          <a:xfrm>
            <a:off x="2260090" y="256216"/>
            <a:ext cx="493776" cy="475488"/>
            <a:chOff x="4263650" y="3963700"/>
            <a:chExt cx="298550" cy="295375"/>
          </a:xfrm>
        </p:grpSpPr>
        <p:sp>
          <p:nvSpPr>
            <p:cNvPr id="39" name="Google Shape;7423;p82">
              <a:extLst>
                <a:ext uri="{FF2B5EF4-FFF2-40B4-BE49-F238E27FC236}">
                  <a16:creationId xmlns:a16="http://schemas.microsoft.com/office/drawing/2014/main" id="{68D8D41B-57C2-0368-B038-F970E1D616BF}"/>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24;p82">
              <a:extLst>
                <a:ext uri="{FF2B5EF4-FFF2-40B4-BE49-F238E27FC236}">
                  <a16:creationId xmlns:a16="http://schemas.microsoft.com/office/drawing/2014/main" id="{A0928A8F-E720-6868-EE86-C5EBBF78E936}"/>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25;p82">
              <a:extLst>
                <a:ext uri="{FF2B5EF4-FFF2-40B4-BE49-F238E27FC236}">
                  <a16:creationId xmlns:a16="http://schemas.microsoft.com/office/drawing/2014/main" id="{02C829F2-23E6-5589-630E-A3569BE79FE2}"/>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26;p82">
              <a:extLst>
                <a:ext uri="{FF2B5EF4-FFF2-40B4-BE49-F238E27FC236}">
                  <a16:creationId xmlns:a16="http://schemas.microsoft.com/office/drawing/2014/main" id="{D54D7627-274D-CCA8-99D7-22902C8D9F1B}"/>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27;p82">
              <a:extLst>
                <a:ext uri="{FF2B5EF4-FFF2-40B4-BE49-F238E27FC236}">
                  <a16:creationId xmlns:a16="http://schemas.microsoft.com/office/drawing/2014/main" id="{99F4801D-F563-8B3C-7925-AE9F9636AB85}"/>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28;p82">
              <a:extLst>
                <a:ext uri="{FF2B5EF4-FFF2-40B4-BE49-F238E27FC236}">
                  <a16:creationId xmlns:a16="http://schemas.microsoft.com/office/drawing/2014/main" id="{D09B3940-145F-8666-B2B1-C6BA65DB8614}"/>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29;p82">
              <a:extLst>
                <a:ext uri="{FF2B5EF4-FFF2-40B4-BE49-F238E27FC236}">
                  <a16:creationId xmlns:a16="http://schemas.microsoft.com/office/drawing/2014/main" id="{1F3B66C8-2D24-FDBB-E16B-BF5DFADFE6E2}"/>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999;p37">
            <a:extLst>
              <a:ext uri="{FF2B5EF4-FFF2-40B4-BE49-F238E27FC236}">
                <a16:creationId xmlns:a16="http://schemas.microsoft.com/office/drawing/2014/main" id="{5B9C136D-8633-8606-91B1-B80F0CC55033}"/>
              </a:ext>
            </a:extLst>
          </p:cNvPr>
          <p:cNvSpPr txBox="1">
            <a:spLocks/>
          </p:cNvSpPr>
          <p:nvPr/>
        </p:nvSpPr>
        <p:spPr>
          <a:xfrm>
            <a:off x="5105247" y="2772582"/>
            <a:ext cx="5517900" cy="69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r>
              <a:rPr lang="en-US" sz="1600"/>
              <a:t>I. </a:t>
            </a:r>
            <a:r>
              <a:rPr lang="en-US" sz="1600" err="1"/>
              <a:t>Stoqnov</a:t>
            </a:r>
          </a:p>
          <a:p>
            <a:endParaRPr lang="en-US" sz="1600"/>
          </a:p>
        </p:txBody>
      </p:sp>
    </p:spTree>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38"/>
          <p:cNvSpPr txBox="1">
            <a:spLocks noGrp="1"/>
          </p:cNvSpPr>
          <p:nvPr>
            <p:ph type="title"/>
          </p:nvPr>
        </p:nvSpPr>
        <p:spPr>
          <a:xfrm>
            <a:off x="1535525" y="264237"/>
            <a:ext cx="6072950" cy="8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200"/>
              <a:t>Technologies</a:t>
            </a:r>
            <a:endParaRPr/>
          </a:p>
        </p:txBody>
      </p:sp>
      <p:grpSp>
        <p:nvGrpSpPr>
          <p:cNvPr id="2" name="Google Shape;8560;p84">
            <a:extLst>
              <a:ext uri="{FF2B5EF4-FFF2-40B4-BE49-F238E27FC236}">
                <a16:creationId xmlns:a16="http://schemas.microsoft.com/office/drawing/2014/main" id="{EE35C8EE-7C1A-473E-4A9C-D36E2DC65E3A}"/>
              </a:ext>
            </a:extLst>
          </p:cNvPr>
          <p:cNvGrpSpPr/>
          <p:nvPr/>
        </p:nvGrpSpPr>
        <p:grpSpPr>
          <a:xfrm>
            <a:off x="1041749" y="441093"/>
            <a:ext cx="493776" cy="475488"/>
            <a:chOff x="-45674075" y="3586425"/>
            <a:chExt cx="300900" cy="265450"/>
          </a:xfrm>
        </p:grpSpPr>
        <p:sp>
          <p:nvSpPr>
            <p:cNvPr id="3" name="Google Shape;8561;p84">
              <a:extLst>
                <a:ext uri="{FF2B5EF4-FFF2-40B4-BE49-F238E27FC236}">
                  <a16:creationId xmlns:a16="http://schemas.microsoft.com/office/drawing/2014/main" id="{118F0594-2436-79EF-DA9D-14B2A342BD1D}"/>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562;p84">
              <a:extLst>
                <a:ext uri="{FF2B5EF4-FFF2-40B4-BE49-F238E27FC236}">
                  <a16:creationId xmlns:a16="http://schemas.microsoft.com/office/drawing/2014/main" id="{53A4EAEC-1658-B461-101D-1FF39C2393EA}"/>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a:extLst>
              <a:ext uri="{FF2B5EF4-FFF2-40B4-BE49-F238E27FC236}">
                <a16:creationId xmlns:a16="http://schemas.microsoft.com/office/drawing/2014/main" id="{2AD855CE-7216-2011-7FA9-D5562BF9A0E1}"/>
              </a:ext>
            </a:extLst>
          </p:cNvPr>
          <p:cNvGrpSpPr/>
          <p:nvPr/>
        </p:nvGrpSpPr>
        <p:grpSpPr>
          <a:xfrm>
            <a:off x="1062318" y="1282867"/>
            <a:ext cx="7021045" cy="2854791"/>
            <a:chOff x="824163" y="1282867"/>
            <a:chExt cx="7021045" cy="2854791"/>
          </a:xfrm>
        </p:grpSpPr>
        <p:grpSp>
          <p:nvGrpSpPr>
            <p:cNvPr id="6" name="Group 5">
              <a:extLst>
                <a:ext uri="{FF2B5EF4-FFF2-40B4-BE49-F238E27FC236}">
                  <a16:creationId xmlns:a16="http://schemas.microsoft.com/office/drawing/2014/main" id="{C49FFC6A-926A-F94C-AC8A-938D9BBBF3F4}"/>
                </a:ext>
              </a:extLst>
            </p:cNvPr>
            <p:cNvGrpSpPr/>
            <p:nvPr/>
          </p:nvGrpSpPr>
          <p:grpSpPr>
            <a:xfrm>
              <a:off x="1294279" y="1283625"/>
              <a:ext cx="6550929" cy="2854033"/>
              <a:chOff x="1986371" y="1291145"/>
              <a:chExt cx="6550929" cy="2854033"/>
            </a:xfrm>
          </p:grpSpPr>
          <p:pic>
            <p:nvPicPr>
              <p:cNvPr id="1028" name="Picture 4" descr="64px9 v">
                <a:extLst>
                  <a:ext uri="{FF2B5EF4-FFF2-40B4-BE49-F238E27FC236}">
                    <a16:creationId xmlns:a16="http://schemas.microsoft.com/office/drawing/2014/main" id="{9A8516E4-7867-1037-703C-92146AB05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3623" y="1291146"/>
                <a:ext cx="1280603" cy="1280603"/>
              </a:xfrm>
              <a:prstGeom prst="rect">
                <a:avLst/>
              </a:prstGeom>
            </p:spPr>
          </p:pic>
          <p:pic>
            <p:nvPicPr>
              <p:cNvPr id="1030" name="Picture 6" descr="Pixilart - pixelart com Logo by AmytoorsUnited">
                <a:extLst>
                  <a:ext uri="{FF2B5EF4-FFF2-40B4-BE49-F238E27FC236}">
                    <a16:creationId xmlns:a16="http://schemas.microsoft.com/office/drawing/2014/main" id="{07EBD340-D9FE-91D0-7516-1E66B9AFA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379" y="1291146"/>
                <a:ext cx="1280603" cy="1280603"/>
              </a:xfrm>
              <a:prstGeom prst="rect">
                <a:avLst/>
              </a:prstGeom>
            </p:spPr>
          </p:pic>
          <p:pic>
            <p:nvPicPr>
              <p:cNvPr id="1036" name="Picture 12">
                <a:extLst>
                  <a:ext uri="{FF2B5EF4-FFF2-40B4-BE49-F238E27FC236}">
                    <a16:creationId xmlns:a16="http://schemas.microsoft.com/office/drawing/2014/main" id="{753767AE-13F2-64FF-627C-01D8F40905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376" y="2864573"/>
                <a:ext cx="1473340" cy="1280604"/>
              </a:xfrm>
              <a:prstGeom prst="rect">
                <a:avLst/>
              </a:prstGeom>
            </p:spPr>
          </p:pic>
          <p:pic>
            <p:nvPicPr>
              <p:cNvPr id="1040" name="Picture 16" descr="Raylib official logo">
                <a:extLst>
                  <a:ext uri="{FF2B5EF4-FFF2-40B4-BE49-F238E27FC236}">
                    <a16:creationId xmlns:a16="http://schemas.microsoft.com/office/drawing/2014/main" id="{0EF6B530-E020-A187-F565-4993C90611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5134" y="1291145"/>
                <a:ext cx="1280604" cy="1280604"/>
              </a:xfrm>
              <a:prstGeom prst="rect">
                <a:avLst/>
              </a:prstGeom>
            </p:spPr>
          </p:pic>
          <p:pic>
            <p:nvPicPr>
              <p:cNvPr id="1044" name="Picture 20" descr="Microsoft PowerPoint - Wikipedia">
                <a:extLst>
                  <a:ext uri="{FF2B5EF4-FFF2-40B4-BE49-F238E27FC236}">
                    <a16:creationId xmlns:a16="http://schemas.microsoft.com/office/drawing/2014/main" id="{DB2CDC60-08E9-C058-A642-25292602FA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6371" y="2864573"/>
                <a:ext cx="1377046" cy="128060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EB228D63-F317-7E13-3B43-EDBD8AF05FD8}"/>
                  </a:ext>
                </a:extLst>
              </p:cNvPr>
              <p:cNvPicPr>
                <a:picLocks noChangeAspect="1"/>
              </p:cNvPicPr>
              <p:nvPr/>
            </p:nvPicPr>
            <p:blipFill>
              <a:blip r:embed="rId8"/>
              <a:stretch>
                <a:fillRect/>
              </a:stretch>
            </p:blipFill>
            <p:spPr>
              <a:xfrm>
                <a:off x="7172050" y="2790751"/>
                <a:ext cx="1365250" cy="1352550"/>
              </a:xfrm>
              <a:prstGeom prst="rect">
                <a:avLst/>
              </a:prstGeom>
            </p:spPr>
          </p:pic>
          <p:pic>
            <p:nvPicPr>
              <p:cNvPr id="7" name="Picture 7" descr="Icon&#10;&#10;Description automatically generated">
                <a:extLst>
                  <a:ext uri="{FF2B5EF4-FFF2-40B4-BE49-F238E27FC236}">
                    <a16:creationId xmlns:a16="http://schemas.microsoft.com/office/drawing/2014/main" id="{5BB00423-5530-7DA4-EFC3-3433E13F6D26}"/>
                  </a:ext>
                </a:extLst>
              </p:cNvPr>
              <p:cNvPicPr>
                <a:picLocks noChangeAspect="1"/>
              </p:cNvPicPr>
              <p:nvPr/>
            </p:nvPicPr>
            <p:blipFill>
              <a:blip r:embed="rId9"/>
              <a:stretch>
                <a:fillRect/>
              </a:stretch>
            </p:blipFill>
            <p:spPr>
              <a:xfrm>
                <a:off x="5435600" y="2862352"/>
                <a:ext cx="1397000" cy="1184097"/>
              </a:xfrm>
              <a:prstGeom prst="rect">
                <a:avLst/>
              </a:prstGeom>
            </p:spPr>
          </p:pic>
        </p:grpSp>
        <p:pic>
          <p:nvPicPr>
            <p:cNvPr id="9" name="Picture 9" descr="Icon&#10;&#10;Description automatically generated">
              <a:extLst>
                <a:ext uri="{FF2B5EF4-FFF2-40B4-BE49-F238E27FC236}">
                  <a16:creationId xmlns:a16="http://schemas.microsoft.com/office/drawing/2014/main" id="{8C70F2B0-BA74-DD74-A659-AF1D8B0F2A7A}"/>
                </a:ext>
              </a:extLst>
            </p:cNvPr>
            <p:cNvPicPr>
              <a:picLocks noChangeAspect="1"/>
            </p:cNvPicPr>
            <p:nvPr/>
          </p:nvPicPr>
          <p:blipFill>
            <a:blip r:embed="rId10"/>
            <a:stretch>
              <a:fillRect/>
            </a:stretch>
          </p:blipFill>
          <p:spPr>
            <a:xfrm>
              <a:off x="824163" y="1282867"/>
              <a:ext cx="1412206" cy="1434765"/>
            </a:xfrm>
            <a:prstGeom prst="rect">
              <a:avLst/>
            </a:prstGeom>
          </p:spPr>
        </p:pic>
      </p:gr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24000">
              <a:schemeClr val="dk2"/>
            </a:gs>
            <a:gs pos="56000">
              <a:schemeClr val="dk2"/>
            </a:gs>
            <a:gs pos="100000">
              <a:srgbClr val="141C21"/>
            </a:gs>
          </a:gsLst>
          <a:lin ang="5400012" scaled="0"/>
        </a:gradFill>
        <a:effectLst/>
      </p:bgPr>
    </p:bg>
    <p:spTree>
      <p:nvGrpSpPr>
        <p:cNvPr id="1" name="Shape 998"/>
        <p:cNvGrpSpPr/>
        <p:nvPr/>
      </p:nvGrpSpPr>
      <p:grpSpPr>
        <a:xfrm>
          <a:off x="0" y="0"/>
          <a:ext cx="0" cy="0"/>
          <a:chOff x="0" y="0"/>
          <a:chExt cx="0" cy="0"/>
        </a:xfrm>
      </p:grpSpPr>
      <p:sp>
        <p:nvSpPr>
          <p:cNvPr id="999" name="Google Shape;999;p37"/>
          <p:cNvSpPr txBox="1">
            <a:spLocks noGrp="1"/>
          </p:cNvSpPr>
          <p:nvPr>
            <p:ph type="title"/>
          </p:nvPr>
        </p:nvSpPr>
        <p:spPr>
          <a:xfrm>
            <a:off x="1802512" y="68545"/>
            <a:ext cx="5517900" cy="6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a:t>Our Game</a:t>
            </a:r>
          </a:p>
        </p:txBody>
      </p:sp>
      <p:sp>
        <p:nvSpPr>
          <p:cNvPr id="4" name="Google Shape;999;p37">
            <a:extLst>
              <a:ext uri="{FF2B5EF4-FFF2-40B4-BE49-F238E27FC236}">
                <a16:creationId xmlns:a16="http://schemas.microsoft.com/office/drawing/2014/main" id="{0507E46B-0B6C-48F9-1F44-4DB667C74221}"/>
              </a:ext>
            </a:extLst>
          </p:cNvPr>
          <p:cNvSpPr txBox="1">
            <a:spLocks/>
          </p:cNvSpPr>
          <p:nvPr/>
        </p:nvSpPr>
        <p:spPr>
          <a:xfrm>
            <a:off x="1836909" y="3705379"/>
            <a:ext cx="5470178" cy="7212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00"/>
              </a:buClr>
              <a:buSzPts val="2400"/>
              <a:buFont typeface="Press Start 2P"/>
              <a:buNone/>
              <a:defRPr sz="3500" b="0" i="0" u="none" strike="noStrike" cap="none">
                <a:solidFill>
                  <a:srgbClr val="FFFF00"/>
                </a:solidFill>
                <a:latin typeface="Press Start 2P"/>
                <a:ea typeface="Press Start 2P"/>
                <a:cs typeface="Press Start 2P"/>
                <a:sym typeface="Press Start 2P"/>
              </a:defRPr>
            </a:lvl1pPr>
            <a:lvl2pPr marR="0" lvl="1"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2pPr>
            <a:lvl3pPr marR="0" lvl="2"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3pPr>
            <a:lvl4pPr marR="0" lvl="3"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4pPr>
            <a:lvl5pPr marR="0" lvl="4"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5pPr>
            <a:lvl6pPr marR="0" lvl="5"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6pPr>
            <a:lvl7pPr marR="0" lvl="6"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7pPr>
            <a:lvl8pPr marR="0" lvl="7"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8pPr>
            <a:lvl9pPr marR="0" lvl="8" algn="l" rtl="0">
              <a:lnSpc>
                <a:spcPct val="100000"/>
              </a:lnSpc>
              <a:spcBef>
                <a:spcPts val="0"/>
              </a:spcBef>
              <a:spcAft>
                <a:spcPts val="0"/>
              </a:spcAft>
              <a:buClr>
                <a:srgbClr val="FFFF00"/>
              </a:buClr>
              <a:buSzPts val="2400"/>
              <a:buFont typeface="Press Start 2P"/>
              <a:buNone/>
              <a:defRPr sz="2400" b="0" i="0" u="none" strike="noStrike" cap="none">
                <a:solidFill>
                  <a:srgbClr val="FFFF00"/>
                </a:solidFill>
                <a:latin typeface="Press Start 2P"/>
                <a:ea typeface="Press Start 2P"/>
                <a:cs typeface="Press Start 2P"/>
                <a:sym typeface="Press Start 2P"/>
              </a:defRPr>
            </a:lvl9pPr>
          </a:lstStyle>
          <a:p>
            <a:pPr algn="just">
              <a:buClr>
                <a:schemeClr val="dk1"/>
              </a:buClr>
              <a:buSzPts val="1100"/>
              <a:buFont typeface="Arial"/>
              <a:buNone/>
            </a:pPr>
            <a:r>
              <a:rPr lang="en-US" sz="1200"/>
              <a:t>Our idea was to make a game where you complete chemistry tasks and if you get the task wrong the chemistry teacher will start to chase you. Your mission is to escape the school by completing all tasks</a:t>
            </a:r>
          </a:p>
        </p:txBody>
      </p:sp>
      <p:grpSp>
        <p:nvGrpSpPr>
          <p:cNvPr id="6" name="Google Shape;1211;p48">
            <a:extLst>
              <a:ext uri="{FF2B5EF4-FFF2-40B4-BE49-F238E27FC236}">
                <a16:creationId xmlns:a16="http://schemas.microsoft.com/office/drawing/2014/main" id="{832AE4B9-926E-22FE-08B4-CC79C7202BE5}"/>
              </a:ext>
            </a:extLst>
          </p:cNvPr>
          <p:cNvGrpSpPr/>
          <p:nvPr/>
        </p:nvGrpSpPr>
        <p:grpSpPr>
          <a:xfrm>
            <a:off x="2812751" y="992078"/>
            <a:ext cx="3518493" cy="2225498"/>
            <a:chOff x="598300" y="834425"/>
            <a:chExt cx="6416200" cy="3962075"/>
          </a:xfrm>
        </p:grpSpPr>
        <p:sp>
          <p:nvSpPr>
            <p:cNvPr id="7" name="Google Shape;1212;p48">
              <a:extLst>
                <a:ext uri="{FF2B5EF4-FFF2-40B4-BE49-F238E27FC236}">
                  <a16:creationId xmlns:a16="http://schemas.microsoft.com/office/drawing/2014/main" id="{E4C34F8B-6F86-9332-1781-73850374C251}"/>
                </a:ext>
              </a:extLst>
            </p:cNvPr>
            <p:cNvSpPr/>
            <p:nvPr/>
          </p:nvSpPr>
          <p:spPr>
            <a:xfrm>
              <a:off x="751975" y="834425"/>
              <a:ext cx="6070425" cy="3892450"/>
            </a:xfrm>
            <a:custGeom>
              <a:avLst/>
              <a:gdLst/>
              <a:ahLst/>
              <a:cxnLst/>
              <a:rect l="l" t="t" r="r" b="b"/>
              <a:pathLst>
                <a:path w="242817" h="155698" extrusionOk="0">
                  <a:moveTo>
                    <a:pt x="10278" y="0"/>
                  </a:moveTo>
                  <a:cubicBezTo>
                    <a:pt x="4611" y="0"/>
                    <a:pt x="1" y="4611"/>
                    <a:pt x="1" y="10278"/>
                  </a:cubicBezTo>
                  <a:lnTo>
                    <a:pt x="1" y="145516"/>
                  </a:lnTo>
                  <a:cubicBezTo>
                    <a:pt x="1" y="151183"/>
                    <a:pt x="4611" y="155697"/>
                    <a:pt x="10278" y="155697"/>
                  </a:cubicBezTo>
                  <a:lnTo>
                    <a:pt x="232539" y="155697"/>
                  </a:lnTo>
                  <a:cubicBezTo>
                    <a:pt x="238206" y="155697"/>
                    <a:pt x="242816" y="151183"/>
                    <a:pt x="242816" y="145516"/>
                  </a:cubicBezTo>
                  <a:lnTo>
                    <a:pt x="242816" y="10278"/>
                  </a:lnTo>
                  <a:cubicBezTo>
                    <a:pt x="242816" y="4611"/>
                    <a:pt x="238206" y="0"/>
                    <a:pt x="232539"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13;p48">
              <a:extLst>
                <a:ext uri="{FF2B5EF4-FFF2-40B4-BE49-F238E27FC236}">
                  <a16:creationId xmlns:a16="http://schemas.microsoft.com/office/drawing/2014/main" id="{C7A86E49-CFC7-2ECA-D545-1C8713BB4466}"/>
                </a:ext>
              </a:extLst>
            </p:cNvPr>
            <p:cNvSpPr/>
            <p:nvPr/>
          </p:nvSpPr>
          <p:spPr>
            <a:xfrm>
              <a:off x="598300" y="4508325"/>
              <a:ext cx="6416200" cy="288175"/>
            </a:xfrm>
            <a:custGeom>
              <a:avLst/>
              <a:gdLst/>
              <a:ahLst/>
              <a:cxnLst/>
              <a:rect l="l" t="t" r="r" b="b"/>
              <a:pathLst>
                <a:path w="256648" h="11527" extrusionOk="0">
                  <a:moveTo>
                    <a:pt x="1" y="1"/>
                  </a:moveTo>
                  <a:lnTo>
                    <a:pt x="1" y="5188"/>
                  </a:lnTo>
                  <a:cubicBezTo>
                    <a:pt x="1" y="8741"/>
                    <a:pt x="2786" y="11527"/>
                    <a:pt x="6340" y="11527"/>
                  </a:cubicBezTo>
                  <a:lnTo>
                    <a:pt x="250404" y="11527"/>
                  </a:lnTo>
                  <a:cubicBezTo>
                    <a:pt x="253862" y="11527"/>
                    <a:pt x="256647" y="8741"/>
                    <a:pt x="256647" y="5188"/>
                  </a:cubicBezTo>
                  <a:lnTo>
                    <a:pt x="256647" y="1"/>
                  </a:ln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4E062481-9CDB-CC78-8083-1E591CE88C85}"/>
              </a:ext>
            </a:extLst>
          </p:cNvPr>
          <p:cNvPicPr>
            <a:picLocks noChangeAspect="1"/>
          </p:cNvPicPr>
          <p:nvPr/>
        </p:nvPicPr>
        <p:blipFill>
          <a:blip r:embed="rId3">
            <a:alphaModFix/>
          </a:blip>
          <a:stretch>
            <a:fillRect/>
          </a:stretch>
        </p:blipFill>
        <p:spPr>
          <a:xfrm>
            <a:off x="3030329" y="1190917"/>
            <a:ext cx="3062265" cy="1788711"/>
          </a:xfrm>
          <a:prstGeom prst="rect">
            <a:avLst/>
          </a:prstGeom>
        </p:spPr>
      </p:pic>
      <p:grpSp>
        <p:nvGrpSpPr>
          <p:cNvPr id="9" name="Google Shape;6931;p81">
            <a:extLst>
              <a:ext uri="{FF2B5EF4-FFF2-40B4-BE49-F238E27FC236}">
                <a16:creationId xmlns:a16="http://schemas.microsoft.com/office/drawing/2014/main" id="{1EB01340-BFEC-23F7-7EDE-A67A9697268B}"/>
              </a:ext>
            </a:extLst>
          </p:cNvPr>
          <p:cNvGrpSpPr/>
          <p:nvPr/>
        </p:nvGrpSpPr>
        <p:grpSpPr>
          <a:xfrm>
            <a:off x="2119538" y="180001"/>
            <a:ext cx="493776" cy="475488"/>
            <a:chOff x="-39998250" y="3605325"/>
            <a:chExt cx="288875" cy="317450"/>
          </a:xfrm>
        </p:grpSpPr>
        <p:sp>
          <p:nvSpPr>
            <p:cNvPr id="10" name="Google Shape;6932;p81">
              <a:extLst>
                <a:ext uri="{FF2B5EF4-FFF2-40B4-BE49-F238E27FC236}">
                  <a16:creationId xmlns:a16="http://schemas.microsoft.com/office/drawing/2014/main" id="{A0847A48-F34F-07E3-52FA-0AA39F6F54A7}"/>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33;p81">
              <a:extLst>
                <a:ext uri="{FF2B5EF4-FFF2-40B4-BE49-F238E27FC236}">
                  <a16:creationId xmlns:a16="http://schemas.microsoft.com/office/drawing/2014/main" id="{127986D8-15D6-40D7-4EED-30CE1AB8D0AB}"/>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98744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62"/>
          <p:cNvSpPr txBox="1">
            <a:spLocks noGrp="1"/>
          </p:cNvSpPr>
          <p:nvPr>
            <p:ph type="title"/>
          </p:nvPr>
        </p:nvSpPr>
        <p:spPr>
          <a:xfrm>
            <a:off x="717450" y="539925"/>
            <a:ext cx="7709100" cy="3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Stages</a:t>
            </a:r>
            <a:endParaRPr sz="3200"/>
          </a:p>
        </p:txBody>
      </p:sp>
      <p:sp>
        <p:nvSpPr>
          <p:cNvPr id="1577" name="Google Shape;1577;p62"/>
          <p:cNvSpPr txBox="1"/>
          <p:nvPr/>
        </p:nvSpPr>
        <p:spPr>
          <a:xfrm>
            <a:off x="2395251" y="1336861"/>
            <a:ext cx="20910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Press Start 2P"/>
                <a:ea typeface="Press Start 2P"/>
                <a:cs typeface="Press Start 2P"/>
                <a:sym typeface="Press Start 2P"/>
              </a:rPr>
              <a:t>Task</a:t>
            </a:r>
            <a:endParaRPr sz="1500">
              <a:solidFill>
                <a:schemeClr val="dk1"/>
              </a:solidFill>
              <a:latin typeface="Press Start 2P"/>
              <a:ea typeface="Press Start 2P"/>
              <a:cs typeface="Press Start 2P"/>
              <a:sym typeface="Press Start 2P"/>
            </a:endParaRPr>
          </a:p>
        </p:txBody>
      </p:sp>
      <p:sp>
        <p:nvSpPr>
          <p:cNvPr id="1578" name="Google Shape;1578;p62"/>
          <p:cNvSpPr txBox="1"/>
          <p:nvPr/>
        </p:nvSpPr>
        <p:spPr>
          <a:xfrm>
            <a:off x="2395251" y="1702591"/>
            <a:ext cx="2160300" cy="592800"/>
          </a:xfrm>
          <a:prstGeom prst="rect">
            <a:avLst/>
          </a:prstGeom>
          <a:noFill/>
          <a:ln>
            <a:noFill/>
          </a:ln>
        </p:spPr>
        <p:txBody>
          <a:bodyPr spcFirstLastPara="1" wrap="square" lIns="91425" tIns="91425" rIns="91425" bIns="91425" anchor="ctr" anchorCtr="0">
            <a:noAutofit/>
          </a:bodyPr>
          <a:lstStyle/>
          <a:p>
            <a:r>
              <a:rPr lang="en">
                <a:solidFill>
                  <a:srgbClr val="FFFFFF"/>
                </a:solidFill>
                <a:latin typeface="Maven Pro"/>
                <a:ea typeface="Maven Pro"/>
                <a:cs typeface="Maven Pro"/>
              </a:rPr>
              <a:t>Project about Biology or Chemistry</a:t>
            </a:r>
            <a:endParaRPr lang="en-US"/>
          </a:p>
          <a:p>
            <a:endParaRPr lang="en">
              <a:solidFill>
                <a:srgbClr val="FFFFFF"/>
              </a:solidFill>
              <a:latin typeface="Maven Pro"/>
              <a:ea typeface="Maven Pro"/>
              <a:cs typeface="Maven Pro"/>
            </a:endParaRPr>
          </a:p>
        </p:txBody>
      </p:sp>
      <p:sp>
        <p:nvSpPr>
          <p:cNvPr id="1579" name="Google Shape;1579;p62"/>
          <p:cNvSpPr txBox="1"/>
          <p:nvPr/>
        </p:nvSpPr>
        <p:spPr>
          <a:xfrm>
            <a:off x="3902500" y="2467149"/>
            <a:ext cx="2742215"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Press Start 2P"/>
                <a:ea typeface="Press Start 2P"/>
                <a:cs typeface="Press Start 2P"/>
                <a:sym typeface="Press Start 2P"/>
              </a:rPr>
              <a:t>Oraganisation</a:t>
            </a:r>
            <a:endParaRPr sz="1500">
              <a:solidFill>
                <a:schemeClr val="dk1"/>
              </a:solidFill>
              <a:latin typeface="Press Start 2P"/>
              <a:ea typeface="Press Start 2P"/>
              <a:cs typeface="Press Start 2P"/>
              <a:sym typeface="Press Start 2P"/>
            </a:endParaRPr>
          </a:p>
        </p:txBody>
      </p:sp>
      <p:sp>
        <p:nvSpPr>
          <p:cNvPr id="1580" name="Google Shape;1580;p62"/>
          <p:cNvSpPr txBox="1"/>
          <p:nvPr/>
        </p:nvSpPr>
        <p:spPr>
          <a:xfrm>
            <a:off x="4004101" y="2870970"/>
            <a:ext cx="2160300" cy="592800"/>
          </a:xfrm>
          <a:prstGeom prst="rect">
            <a:avLst/>
          </a:prstGeom>
          <a:noFill/>
          <a:ln>
            <a:noFill/>
          </a:ln>
        </p:spPr>
        <p:txBody>
          <a:bodyPr spcFirstLastPara="1" wrap="square" lIns="91425" tIns="91425" rIns="91425" bIns="91425" anchor="ctr" anchorCtr="0">
            <a:noAutofit/>
          </a:bodyPr>
          <a:lstStyle/>
          <a:p>
            <a:r>
              <a:rPr lang="en">
                <a:solidFill>
                  <a:srgbClr val="FFFFFF"/>
                </a:solidFill>
                <a:latin typeface="Maven Pro"/>
                <a:ea typeface="Maven Pro"/>
                <a:cs typeface="Maven Pro"/>
                <a:sym typeface="Maven Pro"/>
              </a:rPr>
              <a:t>We gathered and </a:t>
            </a:r>
            <a:r>
              <a:rPr lang="en">
                <a:solidFill>
                  <a:schemeClr val="bg1"/>
                </a:solidFill>
                <a:ea typeface="Maven Pro"/>
                <a:sym typeface="Maven Pro"/>
              </a:rPr>
              <a:t>discussed</a:t>
            </a:r>
            <a:r>
              <a:rPr lang="en">
                <a:solidFill>
                  <a:srgbClr val="FFFFFF"/>
                </a:solidFill>
                <a:latin typeface="Maven Pro"/>
                <a:ea typeface="Maven Pro"/>
                <a:sym typeface="Maven Pro"/>
              </a:rPr>
              <a:t> </a:t>
            </a:r>
            <a:r>
              <a:rPr lang="en">
                <a:solidFill>
                  <a:srgbClr val="FFFFFF"/>
                </a:solidFill>
                <a:latin typeface="Maven Pro"/>
                <a:ea typeface="Maven Pro"/>
                <a:cs typeface="Maven Pro"/>
                <a:sym typeface="Maven Pro"/>
              </a:rPr>
              <a:t>who will do what</a:t>
            </a:r>
            <a:endParaRPr lang="en">
              <a:solidFill>
                <a:srgbClr val="FFFFFF"/>
              </a:solidFill>
              <a:latin typeface="Maven Pro"/>
              <a:ea typeface="Maven Pro"/>
              <a:cs typeface="Maven Pro"/>
            </a:endParaRPr>
          </a:p>
        </p:txBody>
      </p:sp>
      <p:sp>
        <p:nvSpPr>
          <p:cNvPr id="1581" name="Google Shape;1581;p62"/>
          <p:cNvSpPr txBox="1"/>
          <p:nvPr/>
        </p:nvSpPr>
        <p:spPr>
          <a:xfrm>
            <a:off x="5409750" y="3611237"/>
            <a:ext cx="2382405"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dk1"/>
                </a:solidFill>
                <a:latin typeface="Press Start 2P"/>
                <a:ea typeface="Press Start 2P"/>
                <a:cs typeface="Press Start 2P"/>
                <a:sym typeface="Press Start 2P"/>
              </a:rPr>
              <a:t>Realization</a:t>
            </a:r>
            <a:endParaRPr sz="1500">
              <a:solidFill>
                <a:schemeClr val="dk1"/>
              </a:solidFill>
              <a:latin typeface="Press Start 2P"/>
              <a:ea typeface="Press Start 2P"/>
              <a:cs typeface="Press Start 2P"/>
              <a:sym typeface="Press Start 2P"/>
            </a:endParaRPr>
          </a:p>
        </p:txBody>
      </p:sp>
      <p:sp>
        <p:nvSpPr>
          <p:cNvPr id="1582" name="Google Shape;1582;p62"/>
          <p:cNvSpPr txBox="1"/>
          <p:nvPr/>
        </p:nvSpPr>
        <p:spPr>
          <a:xfrm>
            <a:off x="5409751" y="3976950"/>
            <a:ext cx="2160300" cy="592800"/>
          </a:xfrm>
          <a:prstGeom prst="rect">
            <a:avLst/>
          </a:prstGeom>
          <a:noFill/>
          <a:ln>
            <a:noFill/>
          </a:ln>
        </p:spPr>
        <p:txBody>
          <a:bodyPr spcFirstLastPara="1" wrap="square" lIns="91425" tIns="91425" rIns="91425" bIns="91425" anchor="ctr" anchorCtr="0">
            <a:noAutofit/>
          </a:bodyPr>
          <a:lstStyle/>
          <a:p>
            <a:r>
              <a:rPr lang="en">
                <a:solidFill>
                  <a:srgbClr val="FFFFFF"/>
                </a:solidFill>
                <a:latin typeface="Maven Pro"/>
                <a:ea typeface="Maven Pro"/>
                <a:cs typeface="Maven Pro"/>
                <a:sym typeface="Maven Pro"/>
              </a:rPr>
              <a:t>We used C++ to implement the game  </a:t>
            </a:r>
          </a:p>
        </p:txBody>
      </p:sp>
      <p:sp>
        <p:nvSpPr>
          <p:cNvPr id="35" name="Google Shape;980;p35">
            <a:extLst>
              <a:ext uri="{FF2B5EF4-FFF2-40B4-BE49-F238E27FC236}">
                <a16:creationId xmlns:a16="http://schemas.microsoft.com/office/drawing/2014/main" id="{288530CD-B8A8-2F6F-9E67-4557C053EB1A}"/>
              </a:ext>
            </a:extLst>
          </p:cNvPr>
          <p:cNvSpPr txBox="1">
            <a:spLocks/>
          </p:cNvSpPr>
          <p:nvPr/>
        </p:nvSpPr>
        <p:spPr>
          <a:xfrm>
            <a:off x="302869" y="1442611"/>
            <a:ext cx="2965200" cy="5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ess Start 2P"/>
              <a:buNone/>
              <a:defRPr sz="2000" b="0" i="0" u="none" strike="noStrike" cap="none">
                <a:solidFill>
                  <a:schemeClr val="dk1"/>
                </a:solidFill>
                <a:latin typeface="Press Start 2P"/>
                <a:ea typeface="Press Start 2P"/>
                <a:cs typeface="Press Start 2P"/>
                <a:sym typeface="Press Start 2P"/>
              </a:defRPr>
            </a:lvl1pPr>
            <a:lvl2pPr marR="0" lvl="1"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2pPr>
            <a:lvl3pPr marR="0" lvl="2"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3pPr>
            <a:lvl4pPr marR="0" lvl="3"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4pPr>
            <a:lvl5pPr marR="0" lvl="4"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5pPr>
            <a:lvl6pPr marR="0" lvl="5"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6pPr>
            <a:lvl7pPr marR="0" lvl="6"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7pPr>
            <a:lvl8pPr marR="0" lvl="7"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8pPr>
            <a:lvl9pPr marR="0" lvl="8"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9pPr>
          </a:lstStyle>
          <a:p>
            <a:r>
              <a:rPr lang="en" sz="3200">
                <a:solidFill>
                  <a:schemeClr val="bg1"/>
                </a:solidFill>
              </a:rPr>
              <a:t>01</a:t>
            </a:r>
          </a:p>
        </p:txBody>
      </p:sp>
      <p:sp>
        <p:nvSpPr>
          <p:cNvPr id="36" name="Google Shape;980;p35">
            <a:extLst>
              <a:ext uri="{FF2B5EF4-FFF2-40B4-BE49-F238E27FC236}">
                <a16:creationId xmlns:a16="http://schemas.microsoft.com/office/drawing/2014/main" id="{0267C446-3B3C-B881-02D1-6C73A82385B5}"/>
              </a:ext>
            </a:extLst>
          </p:cNvPr>
          <p:cNvSpPr txBox="1">
            <a:spLocks/>
          </p:cNvSpPr>
          <p:nvPr/>
        </p:nvSpPr>
        <p:spPr>
          <a:xfrm>
            <a:off x="1785469" y="2647303"/>
            <a:ext cx="2965200" cy="5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ess Start 2P"/>
              <a:buNone/>
              <a:defRPr sz="2000" b="0" i="0" u="none" strike="noStrike" cap="none">
                <a:solidFill>
                  <a:schemeClr val="dk1"/>
                </a:solidFill>
                <a:latin typeface="Press Start 2P"/>
                <a:ea typeface="Press Start 2P"/>
                <a:cs typeface="Press Start 2P"/>
                <a:sym typeface="Press Start 2P"/>
              </a:defRPr>
            </a:lvl1pPr>
            <a:lvl2pPr marR="0" lvl="1"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2pPr>
            <a:lvl3pPr marR="0" lvl="2"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3pPr>
            <a:lvl4pPr marR="0" lvl="3"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4pPr>
            <a:lvl5pPr marR="0" lvl="4"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5pPr>
            <a:lvl6pPr marR="0" lvl="5"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6pPr>
            <a:lvl7pPr marR="0" lvl="6"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7pPr>
            <a:lvl8pPr marR="0" lvl="7"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8pPr>
            <a:lvl9pPr marR="0" lvl="8"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9pPr>
          </a:lstStyle>
          <a:p>
            <a:r>
              <a:rPr lang="en" sz="3200">
                <a:solidFill>
                  <a:schemeClr val="bg1"/>
                </a:solidFill>
              </a:rPr>
              <a:t>02</a:t>
            </a:r>
          </a:p>
        </p:txBody>
      </p:sp>
      <p:sp>
        <p:nvSpPr>
          <p:cNvPr id="37" name="Google Shape;980;p35">
            <a:extLst>
              <a:ext uri="{FF2B5EF4-FFF2-40B4-BE49-F238E27FC236}">
                <a16:creationId xmlns:a16="http://schemas.microsoft.com/office/drawing/2014/main" id="{30C908CF-5613-6448-7FC5-A71108586F18}"/>
              </a:ext>
            </a:extLst>
          </p:cNvPr>
          <p:cNvSpPr txBox="1">
            <a:spLocks/>
          </p:cNvSpPr>
          <p:nvPr/>
        </p:nvSpPr>
        <p:spPr>
          <a:xfrm>
            <a:off x="3268069" y="3794087"/>
            <a:ext cx="2965200" cy="5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ess Start 2P"/>
              <a:buNone/>
              <a:defRPr sz="2000" b="0" i="0" u="none" strike="noStrike" cap="none">
                <a:solidFill>
                  <a:schemeClr val="dk1"/>
                </a:solidFill>
                <a:latin typeface="Press Start 2P"/>
                <a:ea typeface="Press Start 2P"/>
                <a:cs typeface="Press Start 2P"/>
                <a:sym typeface="Press Start 2P"/>
              </a:defRPr>
            </a:lvl1pPr>
            <a:lvl2pPr marR="0" lvl="1"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2pPr>
            <a:lvl3pPr marR="0" lvl="2"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3pPr>
            <a:lvl4pPr marR="0" lvl="3"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4pPr>
            <a:lvl5pPr marR="0" lvl="4"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5pPr>
            <a:lvl6pPr marR="0" lvl="5"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6pPr>
            <a:lvl7pPr marR="0" lvl="6"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7pPr>
            <a:lvl8pPr marR="0" lvl="7"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8pPr>
            <a:lvl9pPr marR="0" lvl="8" algn="l" rtl="0">
              <a:lnSpc>
                <a:spcPct val="100000"/>
              </a:lnSpc>
              <a:spcBef>
                <a:spcPts val="0"/>
              </a:spcBef>
              <a:spcAft>
                <a:spcPts val="0"/>
              </a:spcAft>
              <a:buClr>
                <a:schemeClr val="dk1"/>
              </a:buClr>
              <a:buSzPts val="2800"/>
              <a:buFont typeface="Press Start 2P"/>
              <a:buNone/>
              <a:defRPr sz="2800" b="0" i="0" u="none" strike="noStrike" cap="none">
                <a:solidFill>
                  <a:schemeClr val="dk1"/>
                </a:solidFill>
                <a:latin typeface="Press Start 2P"/>
                <a:ea typeface="Press Start 2P"/>
                <a:cs typeface="Press Start 2P"/>
                <a:sym typeface="Press Start 2P"/>
              </a:defRPr>
            </a:lvl9pPr>
          </a:lstStyle>
          <a:p>
            <a:r>
              <a:rPr lang="en" sz="3200">
                <a:solidFill>
                  <a:schemeClr val="bg1"/>
                </a:solidFill>
              </a:rPr>
              <a:t>03</a:t>
            </a:r>
          </a:p>
        </p:txBody>
      </p:sp>
      <p:grpSp>
        <p:nvGrpSpPr>
          <p:cNvPr id="38" name="Google Shape;6442;p80">
            <a:extLst>
              <a:ext uri="{FF2B5EF4-FFF2-40B4-BE49-F238E27FC236}">
                <a16:creationId xmlns:a16="http://schemas.microsoft.com/office/drawing/2014/main" id="{85280C5A-6C87-F930-34CF-4EF4D82685FA}"/>
              </a:ext>
            </a:extLst>
          </p:cNvPr>
          <p:cNvGrpSpPr>
            <a:grpSpLocks noChangeAspect="1"/>
          </p:cNvGrpSpPr>
          <p:nvPr/>
        </p:nvGrpSpPr>
        <p:grpSpPr>
          <a:xfrm>
            <a:off x="2788920" y="465578"/>
            <a:ext cx="479149" cy="488797"/>
            <a:chOff x="5660400" y="238125"/>
            <a:chExt cx="481825" cy="481825"/>
          </a:xfrm>
        </p:grpSpPr>
        <p:sp>
          <p:nvSpPr>
            <p:cNvPr id="39" name="Google Shape;6443;p80">
              <a:extLst>
                <a:ext uri="{FF2B5EF4-FFF2-40B4-BE49-F238E27FC236}">
                  <a16:creationId xmlns:a16="http://schemas.microsoft.com/office/drawing/2014/main" id="{F2E503E1-B20C-ED3D-36C2-E9FC1F198CE1}"/>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6444;p80">
              <a:extLst>
                <a:ext uri="{FF2B5EF4-FFF2-40B4-BE49-F238E27FC236}">
                  <a16:creationId xmlns:a16="http://schemas.microsoft.com/office/drawing/2014/main" id="{D831141D-47C2-3B90-9114-470A0617F2F1}"/>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FF7307-9529-7FBC-437D-BF6E2D5E3214}"/>
              </a:ext>
            </a:extLst>
          </p:cNvPr>
          <p:cNvSpPr>
            <a:spLocks noGrp="1"/>
          </p:cNvSpPr>
          <p:nvPr>
            <p:ph type="title"/>
          </p:nvPr>
        </p:nvSpPr>
        <p:spPr>
          <a:xfrm>
            <a:off x="118110" y="186690"/>
            <a:ext cx="8907780" cy="4770120"/>
          </a:xfrm>
        </p:spPr>
        <p:txBody>
          <a:bodyPr/>
          <a:lstStyle/>
          <a:p>
            <a:pPr algn="ctr"/>
            <a:r>
              <a:rPr lang="en-US" sz="4000"/>
              <a:t>Let’s go to the game...</a:t>
            </a:r>
          </a:p>
        </p:txBody>
      </p:sp>
      <p:grpSp>
        <p:nvGrpSpPr>
          <p:cNvPr id="5" name="Google Shape;6457;p80">
            <a:extLst>
              <a:ext uri="{FF2B5EF4-FFF2-40B4-BE49-F238E27FC236}">
                <a16:creationId xmlns:a16="http://schemas.microsoft.com/office/drawing/2014/main" id="{2D5DD456-D615-D77D-7500-9D403230A8C0}"/>
              </a:ext>
            </a:extLst>
          </p:cNvPr>
          <p:cNvGrpSpPr/>
          <p:nvPr/>
        </p:nvGrpSpPr>
        <p:grpSpPr>
          <a:xfrm>
            <a:off x="197834" y="2334006"/>
            <a:ext cx="493776" cy="475488"/>
            <a:chOff x="2085450" y="842250"/>
            <a:chExt cx="483700" cy="481850"/>
          </a:xfrm>
        </p:grpSpPr>
        <p:sp>
          <p:nvSpPr>
            <p:cNvPr id="6" name="Google Shape;6458;p80">
              <a:extLst>
                <a:ext uri="{FF2B5EF4-FFF2-40B4-BE49-F238E27FC236}">
                  <a16:creationId xmlns:a16="http://schemas.microsoft.com/office/drawing/2014/main" id="{1744F048-E90F-7B93-7AA7-AF1647F4C857}"/>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459;p80">
              <a:extLst>
                <a:ext uri="{FF2B5EF4-FFF2-40B4-BE49-F238E27FC236}">
                  <a16:creationId xmlns:a16="http://schemas.microsoft.com/office/drawing/2014/main" id="{9B46D11C-7F40-0BB2-45FD-5CFD17F13105}"/>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60;p80">
              <a:extLst>
                <a:ext uri="{FF2B5EF4-FFF2-40B4-BE49-F238E27FC236}">
                  <a16:creationId xmlns:a16="http://schemas.microsoft.com/office/drawing/2014/main" id="{56922221-CDBD-5680-4EE4-FAE5F37C1806}"/>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3597842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24000">
              <a:schemeClr val="dk2"/>
            </a:gs>
            <a:gs pos="56000">
              <a:schemeClr val="dk2"/>
            </a:gs>
            <a:gs pos="100000">
              <a:srgbClr val="141C21"/>
            </a:gs>
          </a:gsLst>
          <a:lin ang="5400700" scaled="0"/>
        </a:gradFill>
        <a:effectLst/>
      </p:bgPr>
    </p:bg>
    <p:spTree>
      <p:nvGrpSpPr>
        <p:cNvPr id="1" name="Shape 1696"/>
        <p:cNvGrpSpPr/>
        <p:nvPr/>
      </p:nvGrpSpPr>
      <p:grpSpPr>
        <a:xfrm>
          <a:off x="0" y="0"/>
          <a:ext cx="0" cy="0"/>
          <a:chOff x="0" y="0"/>
          <a:chExt cx="0" cy="0"/>
        </a:xfrm>
      </p:grpSpPr>
      <p:pic>
        <p:nvPicPr>
          <p:cNvPr id="5" name="Картина 5">
            <a:extLst>
              <a:ext uri="{FF2B5EF4-FFF2-40B4-BE49-F238E27FC236}">
                <a16:creationId xmlns:a16="http://schemas.microsoft.com/office/drawing/2014/main" id="{3FE4D405-8C9F-F5EC-45E4-8022BD236BEB}"/>
              </a:ext>
            </a:extLst>
          </p:cNvPr>
          <p:cNvPicPr>
            <a:picLocks noChangeAspect="1"/>
          </p:cNvPicPr>
          <p:nvPr/>
        </p:nvPicPr>
        <p:blipFill>
          <a:blip r:embed="rId3"/>
          <a:stretch>
            <a:fillRect/>
          </a:stretch>
        </p:blipFill>
        <p:spPr>
          <a:xfrm>
            <a:off x="2211867" y="3291845"/>
            <a:ext cx="4633912" cy="931069"/>
          </a:xfrm>
          <a:prstGeom prst="rect">
            <a:avLst/>
          </a:prstGeom>
        </p:spPr>
      </p:pic>
      <p:pic>
        <p:nvPicPr>
          <p:cNvPr id="6" name="Картина 6">
            <a:extLst>
              <a:ext uri="{FF2B5EF4-FFF2-40B4-BE49-F238E27FC236}">
                <a16:creationId xmlns:a16="http://schemas.microsoft.com/office/drawing/2014/main" id="{F0D37636-8147-8F9A-6A05-9B631C7CA678}"/>
              </a:ext>
            </a:extLst>
          </p:cNvPr>
          <p:cNvPicPr>
            <a:picLocks noChangeAspect="1"/>
          </p:cNvPicPr>
          <p:nvPr/>
        </p:nvPicPr>
        <p:blipFill>
          <a:blip r:embed="rId4"/>
          <a:stretch>
            <a:fillRect/>
          </a:stretch>
        </p:blipFill>
        <p:spPr>
          <a:xfrm>
            <a:off x="6928857" y="2398209"/>
            <a:ext cx="401908" cy="514350"/>
          </a:xfrm>
          <a:prstGeom prst="rect">
            <a:avLst/>
          </a:prstGeom>
        </p:spPr>
      </p:pic>
      <p:sp>
        <p:nvSpPr>
          <p:cNvPr id="1697" name="Google Shape;1697;p67"/>
          <p:cNvSpPr txBox="1">
            <a:spLocks noGrp="1"/>
          </p:cNvSpPr>
          <p:nvPr>
            <p:ph type="title"/>
          </p:nvPr>
        </p:nvSpPr>
        <p:spPr>
          <a:xfrm>
            <a:off x="444462" y="1096227"/>
            <a:ext cx="8067675" cy="22987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a:t>THANKS </a:t>
            </a:r>
            <a:endParaRPr sz="8000" u="sng"/>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2eb7742-cf85-4f13-b326-99e6b2b66dd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88A9A9EA7749A4D899B843B60C34D15" ma:contentTypeVersion="14" ma:contentTypeDescription="Създаване на нов документ" ma:contentTypeScope="" ma:versionID="4e0ee0f07f03b673c0ae2349eaf759c5">
  <xsd:schema xmlns:xsd="http://www.w3.org/2001/XMLSchema" xmlns:xs="http://www.w3.org/2001/XMLSchema" xmlns:p="http://schemas.microsoft.com/office/2006/metadata/properties" xmlns:ns3="846cb94f-94e2-47b5-b89f-9eb9d690e4d4" xmlns:ns4="c2eb7742-cf85-4f13-b326-99e6b2b66dd9" targetNamespace="http://schemas.microsoft.com/office/2006/metadata/properties" ma:root="true" ma:fieldsID="2cfc9c5643a4adf041a041de6b7f23f8" ns3:_="" ns4:_="">
    <xsd:import namespace="846cb94f-94e2-47b5-b89f-9eb9d690e4d4"/>
    <xsd:import namespace="c2eb7742-cf85-4f13-b326-99e6b2b66dd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_activity"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6cb94f-94e2-47b5-b89f-9eb9d690e4d4" elementFormDefault="qualified">
    <xsd:import namespace="http://schemas.microsoft.com/office/2006/documentManagement/types"/>
    <xsd:import namespace="http://schemas.microsoft.com/office/infopath/2007/PartnerControls"/>
    <xsd:element name="SharedWithUsers" ma:index="8" nillable="true" ma:displayName="Споделено 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поделени с подробности" ma:internalName="SharedWithDetails" ma:readOnly="true">
      <xsd:simpleType>
        <xsd:restriction base="dms:Note">
          <xsd:maxLength value="255"/>
        </xsd:restriction>
      </xsd:simpleType>
    </xsd:element>
    <xsd:element name="SharingHintHash" ma:index="10" nillable="true" ma:displayName="Хеширане на подсказване за споделяне"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eb7742-cf85-4f13-b326-99e6b2b66dd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407679-C859-4366-A593-BF89724F4CB4}">
  <ds:schemaRefs>
    <ds:schemaRef ds:uri="846cb94f-94e2-47b5-b89f-9eb9d690e4d4"/>
    <ds:schemaRef ds:uri="c2eb7742-cf85-4f13-b326-99e6b2b66d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11ACE4E-3015-44D9-808C-062C1E8664CD}">
  <ds:schemaRefs>
    <ds:schemaRef ds:uri="http://schemas.microsoft.com/sharepoint/v3/contenttype/forms"/>
  </ds:schemaRefs>
</ds:datastoreItem>
</file>

<file path=customXml/itemProps3.xml><?xml version="1.0" encoding="utf-8"?>
<ds:datastoreItem xmlns:ds="http://schemas.openxmlformats.org/officeDocument/2006/customXml" ds:itemID="{73444DD8-5E19-4880-B793-A3FE3BC6980E}">
  <ds:schemaRefs>
    <ds:schemaRef ds:uri="846cb94f-94e2-47b5-b89f-9eb9d690e4d4"/>
    <ds:schemaRef ds:uri="c2eb7742-cf85-4f13-b326-99e6b2b66d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114</Words>
  <Application>Microsoft Office PowerPoint</Application>
  <PresentationFormat>Презентация на цял екран (16:9)</PresentationFormat>
  <Paragraphs>35</Paragraphs>
  <Slides>8</Slides>
  <Notes>7</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8</vt:i4>
      </vt:variant>
    </vt:vector>
  </HeadingPairs>
  <TitlesOfParts>
    <vt:vector size="12" baseType="lpstr">
      <vt:lpstr>Press Start 2P</vt:lpstr>
      <vt:lpstr>Arial</vt:lpstr>
      <vt:lpstr>Maven Pro</vt:lpstr>
      <vt:lpstr>Super Pixel Vintage Gaming by Slidesgo</vt:lpstr>
      <vt:lpstr>Biology-Chemisty Project</vt:lpstr>
      <vt:lpstr>02</vt:lpstr>
      <vt:lpstr>Our Team</vt:lpstr>
      <vt:lpstr>Technologies</vt:lpstr>
      <vt:lpstr>Our Game</vt:lpstr>
      <vt:lpstr>Stages</vt:lpstr>
      <vt:lpstr>Let’s go to the game...</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Biology-Chemisty Project</dc:title>
  <cp:lastModifiedBy>pc</cp:lastModifiedBy>
  <cp:revision>9</cp:revision>
  <dcterms:modified xsi:type="dcterms:W3CDTF">2023-04-04T00:23:56Z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0x010100488A9A9EA7749A4D899B843B60C34D15</vt:lpwstr>
  </property>
</Properties>
</file>