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70" r:id="rId3"/>
    <p:sldId id="257" r:id="rId4"/>
    <p:sldId id="262" r:id="rId5"/>
    <p:sldId id="266" r:id="rId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Barlow Semi Condensed Medium" panose="00000606000000000000" pitchFamily="2" charset="0"/>
      <p:regular r:id="rId12"/>
      <p:bold r:id="rId13"/>
      <p:italic r:id="rId14"/>
      <p:boldItalic r:id="rId15"/>
    </p:embeddedFont>
    <p:embeddedFont>
      <p:font typeface="Fjalla One" panose="02000506040000020004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054FB-C68A-4F62-8837-C82CB5E19CE0}" v="107" dt="2023-04-01T17:57:29.256"/>
    <p1510:client id="{2D414CCE-19D8-3C58-197B-C32F2D57ED02}" v="10" dt="2023-04-02T05:40:49.931"/>
    <p1510:client id="{2FA7F6B3-7DC3-800B-1BB0-AB40E099E72A}" v="2" dt="2023-04-02T09:52:46.396"/>
    <p1510:client id="{3FE47EB7-B295-59D2-863B-CDD9C2B07576}" v="63" dt="2023-04-02T08:42:56.423"/>
    <p1510:client id="{B4C6892C-31A0-8383-3D26-89AB74469E84}" v="11" dt="2023-04-02T09:52:26.564"/>
    <p1510:client id="{DCBCA4B3-6BAA-3EA7-2789-FB901BF1ADC7}" v="23" dt="2023-04-02T08:57:49.306"/>
  </p1510:revLst>
</p1510:revInfo>
</file>

<file path=ppt/tableStyles.xml><?xml version="1.0" encoding="utf-8"?>
<a:tblStyleLst xmlns:a="http://schemas.openxmlformats.org/drawingml/2006/main" def="{410C8218-E555-4FB9-B87A-2A466272E0BC}">
  <a:tblStyle styleId="{410C8218-E555-4FB9-B87A-2A466272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09054FB-C68A-4F62-8837-C82CB5E19CE0}"/>
    <pc:docChg chg="modSld">
      <pc:chgData name="" userId="" providerId="" clId="Web-{009054FB-C68A-4F62-8837-C82CB5E19CE0}" dt="2023-04-01T17:47:35.451" v="0" actId="1076"/>
      <pc:docMkLst>
        <pc:docMk/>
      </pc:docMkLst>
      <pc:sldChg chg="modSp">
        <pc:chgData name="" userId="" providerId="" clId="Web-{009054FB-C68A-4F62-8837-C82CB5E19CE0}" dt="2023-04-01T17:47:35.451" v="0" actId="1076"/>
        <pc:sldMkLst>
          <pc:docMk/>
          <pc:sldMk cId="0" sldId="270"/>
        </pc:sldMkLst>
        <pc:picChg chg="mod">
          <ac:chgData name="" userId="" providerId="" clId="Web-{009054FB-C68A-4F62-8837-C82CB5E19CE0}" dt="2023-04-01T17:47:35.451" v="0" actId="1076"/>
          <ac:picMkLst>
            <pc:docMk/>
            <pc:sldMk cId="0" sldId="270"/>
            <ac:picMk id="36" creationId="{3CA42CFA-4617-4BDC-BACD-EFC9005315E3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3FE47EB7-B295-59D2-863B-CDD9C2B07576}"/>
    <pc:docChg chg="modSld">
      <pc:chgData name="Иван Александров Црънгалов" userId="S::iatsrangalov20@codingburgas.bg::ffb6d1c4-444d-4d4f-a0f1-780fbd4279b6" providerId="AD" clId="Web-{3FE47EB7-B295-59D2-863B-CDD9C2B07576}" dt="2023-04-02T08:42:56.423" v="59" actId="1076"/>
      <pc:docMkLst>
        <pc:docMk/>
      </pc:docMkLst>
      <pc:sldChg chg="addSp delSp modSp">
        <pc:chgData name="Иван Александров Црънгалов" userId="S::iatsrangalov20@codingburgas.bg::ffb6d1c4-444d-4d4f-a0f1-780fbd4279b6" providerId="AD" clId="Web-{3FE47EB7-B295-59D2-863B-CDD9C2B07576}" dt="2023-04-02T08:42:56.423" v="59" actId="1076"/>
        <pc:sldMkLst>
          <pc:docMk/>
          <pc:sldMk cId="0" sldId="257"/>
        </pc:sldMkLst>
        <pc:spChg chg="mod">
          <ac:chgData name="Иван Александров Црънгалов" userId="S::iatsrangalov20@codingburgas.bg::ffb6d1c4-444d-4d4f-a0f1-780fbd4279b6" providerId="AD" clId="Web-{3FE47EB7-B295-59D2-863B-CDD9C2B07576}" dt="2023-04-02T08:42:17.922" v="48" actId="1076"/>
          <ac:spMkLst>
            <pc:docMk/>
            <pc:sldMk cId="0" sldId="257"/>
            <ac:spMk id="1890" creationId="{00000000-0000-0000-0000-000000000000}"/>
          </ac:spMkLst>
        </pc:spChg>
        <pc:picChg chg="del">
          <ac:chgData name="Иван Александров Црънгалов" userId="S::iatsrangalov20@codingburgas.bg::ffb6d1c4-444d-4d4f-a0f1-780fbd4279b6" providerId="AD" clId="Web-{3FE47EB7-B295-59D2-863B-CDD9C2B07576}" dt="2023-04-02T06:40:24.593" v="1"/>
          <ac:picMkLst>
            <pc:docMk/>
            <pc:sldMk cId="0" sldId="257"/>
            <ac:picMk id="2" creationId="{00000000-0000-0000-0000-000000000000}"/>
          </ac:picMkLst>
        </pc:picChg>
        <pc:picChg chg="add del mod">
          <ac:chgData name="Иван Александров Црънгалов" userId="S::iatsrangalov20@codingburgas.bg::ffb6d1c4-444d-4d4f-a0f1-780fbd4279b6" providerId="AD" clId="Web-{3FE47EB7-B295-59D2-863B-CDD9C2B07576}" dt="2023-04-02T08:07:40.162" v="15"/>
          <ac:picMkLst>
            <pc:docMk/>
            <pc:sldMk cId="0" sldId="257"/>
            <ac:picMk id="2" creationId="{3C496117-F661-2C7F-3BE1-77A5AE6D7599}"/>
          </ac:picMkLst>
        </pc:picChg>
        <pc:picChg chg="add mod">
          <ac:chgData name="Иван Александров Црънгалов" userId="S::iatsrangalov20@codingburgas.bg::ffb6d1c4-444d-4d4f-a0f1-780fbd4279b6" providerId="AD" clId="Web-{3FE47EB7-B295-59D2-863B-CDD9C2B07576}" dt="2023-04-02T08:42:56.423" v="59" actId="1076"/>
          <ac:picMkLst>
            <pc:docMk/>
            <pc:sldMk cId="0" sldId="257"/>
            <ac:picMk id="2" creationId="{C1092AFE-1416-A311-21D6-67DC83390EBE}"/>
          </ac:picMkLst>
        </pc:picChg>
        <pc:picChg chg="del">
          <ac:chgData name="Иван Александров Црънгалов" userId="S::iatsrangalov20@codingburgas.bg::ffb6d1c4-444d-4d4f-a0f1-780fbd4279b6" providerId="AD" clId="Web-{3FE47EB7-B295-59D2-863B-CDD9C2B07576}" dt="2023-04-02T06:40:21.577" v="0"/>
          <ac:picMkLst>
            <pc:docMk/>
            <pc:sldMk cId="0" sldId="257"/>
            <ac:picMk id="3" creationId="{00000000-0000-0000-0000-000000000000}"/>
          </ac:picMkLst>
        </pc:picChg>
      </pc:sldChg>
      <pc:sldChg chg="delSp modSp">
        <pc:chgData name="Иван Александров Црънгалов" userId="S::iatsrangalov20@codingburgas.bg::ffb6d1c4-444d-4d4f-a0f1-780fbd4279b6" providerId="AD" clId="Web-{3FE47EB7-B295-59D2-863B-CDD9C2B07576}" dt="2023-04-02T08:34:35.420" v="33" actId="1076"/>
        <pc:sldMkLst>
          <pc:docMk/>
          <pc:sldMk cId="0" sldId="270"/>
        </pc:sldMkLst>
        <pc:spChg chg="del mod">
          <ac:chgData name="Иван Александров Црънгалов" userId="S::iatsrangalov20@codingburgas.bg::ffb6d1c4-444d-4d4f-a0f1-780fbd4279b6" providerId="AD" clId="Web-{3FE47EB7-B295-59D2-863B-CDD9C2B07576}" dt="2023-04-02T08:33:52.701" v="29"/>
          <ac:spMkLst>
            <pc:docMk/>
            <pc:sldMk cId="0" sldId="270"/>
            <ac:spMk id="2726" creationId="{00000000-0000-0000-0000-000000000000}"/>
          </ac:spMkLst>
        </pc:spChg>
        <pc:picChg chg="mod">
          <ac:chgData name="Иван Александров Црънгалов" userId="S::iatsrangalov20@codingburgas.bg::ffb6d1c4-444d-4d4f-a0f1-780fbd4279b6" providerId="AD" clId="Web-{3FE47EB7-B295-59D2-863B-CDD9C2B07576}" dt="2023-04-02T08:34:02.701" v="30" actId="1076"/>
          <ac:picMkLst>
            <pc:docMk/>
            <pc:sldMk cId="0" sldId="270"/>
            <ac:picMk id="11" creationId="{748CD547-06FE-95EF-9B70-2DF88F636821}"/>
          </ac:picMkLst>
        </pc:picChg>
        <pc:picChg chg="mod">
          <ac:chgData name="Иван Александров Црънгалов" userId="S::iatsrangalov20@codingburgas.bg::ffb6d1c4-444d-4d4f-a0f1-780fbd4279b6" providerId="AD" clId="Web-{3FE47EB7-B295-59D2-863B-CDD9C2B07576}" dt="2023-04-02T08:34:35.420" v="33" actId="1076"/>
          <ac:picMkLst>
            <pc:docMk/>
            <pc:sldMk cId="0" sldId="270"/>
            <ac:picMk id="15" creationId="{09BE6049-9817-7933-CA00-878C8BF003AD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009054FB-C68A-4F62-8837-C82CB5E19CE0}"/>
    <pc:docChg chg="modSld">
      <pc:chgData name="Иван Александров Црънгалов" userId="S::iatsrangalov20@codingburgas.bg::ffb6d1c4-444d-4d4f-a0f1-780fbd4279b6" providerId="AD" clId="Web-{009054FB-C68A-4F62-8837-C82CB5E19CE0}" dt="2023-04-01T17:57:29.256" v="100" actId="1076"/>
      <pc:docMkLst>
        <pc:docMk/>
      </pc:docMkLst>
      <pc:sldChg chg="addSp delSp modSp">
        <pc:chgData name="Иван Александров Црънгалов" userId="S::iatsrangalov20@codingburgas.bg::ffb6d1c4-444d-4d4f-a0f1-780fbd4279b6" providerId="AD" clId="Web-{009054FB-C68A-4F62-8837-C82CB5E19CE0}" dt="2023-04-01T17:57:29.256" v="100" actId="1076"/>
        <pc:sldMkLst>
          <pc:docMk/>
          <pc:sldMk cId="0" sldId="270"/>
        </pc:sldMkLst>
        <pc:spChg chg="add mod">
          <ac:chgData name="Иван Александров Црънгалов" userId="S::iatsrangalov20@codingburgas.bg::ffb6d1c4-444d-4d4f-a0f1-780fbd4279b6" providerId="AD" clId="Web-{009054FB-C68A-4F62-8837-C82CB5E19CE0}" dt="2023-04-01T17:55:31.611" v="73" actId="20577"/>
          <ac:spMkLst>
            <pc:docMk/>
            <pc:sldMk cId="0" sldId="270"/>
            <ac:spMk id="9" creationId="{BA60E28E-E4FB-240D-4AE6-37F7A431FE37}"/>
          </ac:spMkLst>
        </pc:spChg>
        <pc:spChg chg="mod">
          <ac:chgData name="Иван Александров Црънгалов" userId="S::iatsrangalov20@codingburgas.bg::ffb6d1c4-444d-4d4f-a0f1-780fbd4279b6" providerId="AD" clId="Web-{009054FB-C68A-4F62-8837-C82CB5E19CE0}" dt="2023-04-01T17:54:56.422" v="65" actId="1076"/>
          <ac:spMkLst>
            <pc:docMk/>
            <pc:sldMk cId="0" sldId="270"/>
            <ac:spMk id="2695" creationId="{00000000-0000-0000-0000-000000000000}"/>
          </ac:spMkLst>
        </pc:spChg>
        <pc:spChg chg="mod">
          <ac:chgData name="Иван Александров Црънгалов" userId="S::iatsrangalov20@codingburgas.bg::ffb6d1c4-444d-4d4f-a0f1-780fbd4279b6" providerId="AD" clId="Web-{009054FB-C68A-4F62-8837-C82CB5E19CE0}" dt="2023-04-01T17:55:39.939" v="74" actId="1076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Иван Александров Црънгалов" userId="S::iatsrangalov20@codingburgas.bg::ffb6d1c4-444d-4d4f-a0f1-780fbd4279b6" providerId="AD" clId="Web-{009054FB-C68A-4F62-8837-C82CB5E19CE0}" dt="2023-04-01T17:55:58.330" v="78" actId="1076"/>
          <ac:spMkLst>
            <pc:docMk/>
            <pc:sldMk cId="0" sldId="270"/>
            <ac:spMk id="2697" creationId="{00000000-0000-0000-0000-000000000000}"/>
          </ac:spMkLst>
        </pc:spChg>
        <pc:spChg chg="mod">
          <ac:chgData name="Иван Александров Црънгалов" userId="S::iatsrangalov20@codingburgas.bg::ffb6d1c4-444d-4d4f-a0f1-780fbd4279b6" providerId="AD" clId="Web-{009054FB-C68A-4F62-8837-C82CB5E19CE0}" dt="2023-04-01T17:55:43.408" v="75" actId="1076"/>
          <ac:spMkLst>
            <pc:docMk/>
            <pc:sldMk cId="0" sldId="270"/>
            <ac:spMk id="2698" creationId="{00000000-0000-0000-0000-000000000000}"/>
          </ac:spMkLst>
        </pc:spChg>
        <pc:grpChg chg="del">
          <ac:chgData name="Иван Александров Црънгалов" userId="S::iatsrangalov20@codingburgas.bg::ffb6d1c4-444d-4d4f-a0f1-780fbd4279b6" providerId="AD" clId="Web-{009054FB-C68A-4F62-8837-C82CB5E19CE0}" dt="2023-04-01T17:53:58.497" v="43"/>
          <ac:grpSpMkLst>
            <pc:docMk/>
            <pc:sldMk cId="0" sldId="270"/>
            <ac:grpSpMk id="8" creationId="{00000000-0000-0000-0000-000000000000}"/>
          </ac:grpSpMkLst>
        </pc:grpChg>
        <pc:grpChg chg="del">
          <ac:chgData name="Иван Александров Црънгалов" userId="S::iatsrangalov20@codingburgas.bg::ffb6d1c4-444d-4d4f-a0f1-780fbd4279b6" providerId="AD" clId="Web-{009054FB-C68A-4F62-8837-C82CB5E19CE0}" dt="2023-04-01T17:53:57.451" v="42"/>
          <ac:grpSpMkLst>
            <pc:docMk/>
            <pc:sldMk cId="0" sldId="270"/>
            <ac:grpSpMk id="14" creationId="{00000000-0000-0000-0000-000000000000}"/>
          </ac:grpSpMkLst>
        </pc:grpChg>
        <pc:grpChg chg="del">
          <ac:chgData name="Иван Александров Црънгалов" userId="S::iatsrangalov20@codingburgas.bg::ffb6d1c4-444d-4d4f-a0f1-780fbd4279b6" providerId="AD" clId="Web-{009054FB-C68A-4F62-8837-C82CB5E19CE0}" dt="2023-04-01T17:52:08.884" v="35"/>
          <ac:grpSpMkLst>
            <pc:docMk/>
            <pc:sldMk cId="0" sldId="270"/>
            <ac:grpSpMk id="28" creationId="{4B3CAF9F-BA34-425C-BD31-7E898A012E71}"/>
          </ac:grpSpMkLst>
        </pc:grpChg>
        <pc:grpChg chg="del">
          <ac:chgData name="Иван Александров Црънгалов" userId="S::iatsrangalov20@codingburgas.bg::ffb6d1c4-444d-4d4f-a0f1-780fbd4279b6" providerId="AD" clId="Web-{009054FB-C68A-4F62-8837-C82CB5E19CE0}" dt="2023-04-01T17:53:56.294" v="41"/>
          <ac:grpSpMkLst>
            <pc:docMk/>
            <pc:sldMk cId="0" sldId="270"/>
            <ac:grpSpMk id="52" creationId="{00000000-0000-0000-0000-000000000000}"/>
          </ac:grpSpMkLst>
        </pc:grpChg>
        <pc:grpChg chg="del">
          <ac:chgData name="Иван Александров Црънгалов" userId="S::iatsrangalov20@codingburgas.bg::ffb6d1c4-444d-4d4f-a0f1-780fbd4279b6" providerId="AD" clId="Web-{009054FB-C68A-4F62-8837-C82CB5E19CE0}" dt="2023-04-01T17:54:00.107" v="44"/>
          <ac:grpSpMkLst>
            <pc:docMk/>
            <pc:sldMk cId="0" sldId="270"/>
            <ac:grpSpMk id="61" creationId="{00000000-0000-0000-0000-000000000000}"/>
          </ac:grpSpMkLst>
        </pc:grp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53:52.560" v="36"/>
          <ac:picMkLst>
            <pc:docMk/>
            <pc:sldMk cId="0" sldId="270"/>
            <ac:picMk id="2" creationId="{176C62A2-D24C-329D-77B9-CB296A0F6873}"/>
          </ac:picMkLst>
        </pc:pic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48:55.642" v="11"/>
          <ac:picMkLst>
            <pc:docMk/>
            <pc:sldMk cId="0" sldId="270"/>
            <ac:picMk id="3" creationId="{50418171-17B6-BDCF-F077-7101EE64C177}"/>
          </ac:picMkLst>
        </pc:pic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53:53.482" v="37"/>
          <ac:picMkLst>
            <pc:docMk/>
            <pc:sldMk cId="0" sldId="270"/>
            <ac:picMk id="4" creationId="{97E941F1-CDE8-8681-C6F4-D083A0F2A52F}"/>
          </ac:picMkLst>
        </pc:pic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53:55.216" v="40"/>
          <ac:picMkLst>
            <pc:docMk/>
            <pc:sldMk cId="0" sldId="270"/>
            <ac:picMk id="5" creationId="{632768A9-4EE2-D931-F76D-777C3ABB3FD1}"/>
          </ac:picMkLst>
        </pc:pic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53:53.904" v="38"/>
          <ac:picMkLst>
            <pc:docMk/>
            <pc:sldMk cId="0" sldId="270"/>
            <ac:picMk id="6" creationId="{2BD7E754-CA24-3AE4-B3F3-457EA8C12411}"/>
          </ac:picMkLst>
        </pc:picChg>
        <pc:picChg chg="add del mod">
          <ac:chgData name="Иван Александров Црънгалов" userId="S::iatsrangalov20@codingburgas.bg::ffb6d1c4-444d-4d4f-a0f1-780fbd4279b6" providerId="AD" clId="Web-{009054FB-C68A-4F62-8837-C82CB5E19CE0}" dt="2023-04-01T17:53:54.529" v="39"/>
          <ac:picMkLst>
            <pc:docMk/>
            <pc:sldMk cId="0" sldId="270"/>
            <ac:picMk id="7" creationId="{15CF07E4-BF30-DB40-F26F-5F8D73CB3459}"/>
          </ac:picMkLst>
        </pc:picChg>
        <pc:picChg chg="add mod">
          <ac:chgData name="Иван Александров Црънгалов" userId="S::iatsrangalov20@codingburgas.bg::ffb6d1c4-444d-4d4f-a0f1-780fbd4279b6" providerId="AD" clId="Web-{009054FB-C68A-4F62-8837-C82CB5E19CE0}" dt="2023-04-01T17:56:12.159" v="82" actId="1076"/>
          <ac:picMkLst>
            <pc:docMk/>
            <pc:sldMk cId="0" sldId="270"/>
            <ac:picMk id="10" creationId="{4CCD2210-B7A2-7E97-5D89-5CCEB949E147}"/>
          </ac:picMkLst>
        </pc:picChg>
        <pc:picChg chg="add mod">
          <ac:chgData name="Иван Александров Црънгалов" userId="S::iatsrangalov20@codingburgas.bg::ffb6d1c4-444d-4d4f-a0f1-780fbd4279b6" providerId="AD" clId="Web-{009054FB-C68A-4F62-8837-C82CB5E19CE0}" dt="2023-04-01T17:56:23.425" v="87" actId="1076"/>
          <ac:picMkLst>
            <pc:docMk/>
            <pc:sldMk cId="0" sldId="270"/>
            <ac:picMk id="11" creationId="{748CD547-06FE-95EF-9B70-2DF88F636821}"/>
          </ac:picMkLst>
        </pc:picChg>
        <pc:picChg chg="add mod">
          <ac:chgData name="Иван Александров Црънгалов" userId="S::iatsrangalov20@codingburgas.bg::ffb6d1c4-444d-4d4f-a0f1-780fbd4279b6" providerId="AD" clId="Web-{009054FB-C68A-4F62-8837-C82CB5E19CE0}" dt="2023-04-01T17:56:36.066" v="91" actId="1076"/>
          <ac:picMkLst>
            <pc:docMk/>
            <pc:sldMk cId="0" sldId="270"/>
            <ac:picMk id="12" creationId="{4D3C80B0-5DBE-D804-7761-8AB29E86EB62}"/>
          </ac:picMkLst>
        </pc:picChg>
        <pc:picChg chg="add mod">
          <ac:chgData name="Иван Александров Црънгалов" userId="S::iatsrangalov20@codingburgas.bg::ffb6d1c4-444d-4d4f-a0f1-780fbd4279b6" providerId="AD" clId="Web-{009054FB-C68A-4F62-8837-C82CB5E19CE0}" dt="2023-04-01T17:56:53.723" v="96" actId="1076"/>
          <ac:picMkLst>
            <pc:docMk/>
            <pc:sldMk cId="0" sldId="270"/>
            <ac:picMk id="13" creationId="{9C31D9E5-9ED2-4995-012F-DF923BDC1732}"/>
          </ac:picMkLst>
        </pc:picChg>
        <pc:picChg chg="add mod">
          <ac:chgData name="Иван Александров Црънгалов" userId="S::iatsrangalov20@codingburgas.bg::ffb6d1c4-444d-4d4f-a0f1-780fbd4279b6" providerId="AD" clId="Web-{009054FB-C68A-4F62-8837-C82CB5E19CE0}" dt="2023-04-01T17:57:29.256" v="100" actId="1076"/>
          <ac:picMkLst>
            <pc:docMk/>
            <pc:sldMk cId="0" sldId="270"/>
            <ac:picMk id="15" creationId="{09BE6049-9817-7933-CA00-878C8BF003AD}"/>
          </ac:picMkLst>
        </pc:picChg>
        <pc:picChg chg="del">
          <ac:chgData name="Иван Александров Црънгалов" userId="S::iatsrangalov20@codingburgas.bg::ffb6d1c4-444d-4d4f-a0f1-780fbd4279b6" providerId="AD" clId="Web-{009054FB-C68A-4F62-8837-C82CB5E19CE0}" dt="2023-04-01T17:48:47.688" v="9"/>
          <ac:picMkLst>
            <pc:docMk/>
            <pc:sldMk cId="0" sldId="270"/>
            <ac:picMk id="27" creationId="{7136DAAA-D523-4DBE-884E-3E5070B7F954}"/>
          </ac:picMkLst>
        </pc:picChg>
        <pc:picChg chg="del">
          <ac:chgData name="Иван Александров Црънгалов" userId="S::iatsrangalov20@codingburgas.bg::ffb6d1c4-444d-4d4f-a0f1-780fbd4279b6" providerId="AD" clId="Web-{009054FB-C68A-4F62-8837-C82CB5E19CE0}" dt="2023-04-01T17:48:15.593" v="0"/>
          <ac:picMkLst>
            <pc:docMk/>
            <pc:sldMk cId="0" sldId="270"/>
            <ac:picMk id="36" creationId="{3CA42CFA-4617-4BDC-BACD-EFC9005315E3}"/>
          </ac:picMkLst>
        </pc:picChg>
        <pc:picChg chg="del">
          <ac:chgData name="Иван Александров Црънгалов" userId="S::iatsrangalov20@codingburgas.bg::ffb6d1c4-444d-4d4f-a0f1-780fbd4279b6" providerId="AD" clId="Web-{009054FB-C68A-4F62-8837-C82CB5E19CE0}" dt="2023-04-01T17:50:34.442" v="26"/>
          <ac:picMkLst>
            <pc:docMk/>
            <pc:sldMk cId="0" sldId="270"/>
            <ac:picMk id="40" creationId="{C19D69B7-8B05-42FE-A459-62EA1BBCBBA1}"/>
          </ac:picMkLst>
        </pc:picChg>
        <pc:picChg chg="del">
          <ac:chgData name="Иван Александров Црънгалов" userId="S::iatsrangalov20@codingburgas.bg::ffb6d1c4-444d-4d4f-a0f1-780fbd4279b6" providerId="AD" clId="Web-{009054FB-C68A-4F62-8837-C82CB5E19CE0}" dt="2023-04-01T17:50:07.551" v="20"/>
          <ac:picMkLst>
            <pc:docMk/>
            <pc:sldMk cId="0" sldId="270"/>
            <ac:picMk id="41" creationId="{00000000-0000-0000-0000-000000000000}"/>
          </ac:picMkLst>
        </pc:picChg>
        <pc:picChg chg="del">
          <ac:chgData name="Иван Александров Црънгалов" userId="S::iatsrangalov20@codingburgas.bg::ffb6d1c4-444d-4d4f-a0f1-780fbd4279b6" providerId="AD" clId="Web-{009054FB-C68A-4F62-8837-C82CB5E19CE0}" dt="2023-04-01T17:48:42.672" v="7"/>
          <ac:picMkLst>
            <pc:docMk/>
            <pc:sldMk cId="0" sldId="270"/>
            <ac:picMk id="47" creationId="{00000000-0000-0000-0000-000000000000}"/>
          </ac:picMkLst>
        </pc:picChg>
      </pc:sldChg>
    </pc:docChg>
  </pc:docChgLst>
  <pc:docChgLst>
    <pc:chgData clId="Web-{2FA7F6B3-7DC3-800B-1BB0-AB40E099E72A}"/>
    <pc:docChg chg="modSld">
      <pc:chgData name="" userId="" providerId="" clId="Web-{2FA7F6B3-7DC3-800B-1BB0-AB40E099E72A}" dt="2023-04-02T09:52:39.067" v="0" actId="1076"/>
      <pc:docMkLst>
        <pc:docMk/>
      </pc:docMkLst>
      <pc:sldChg chg="modSp">
        <pc:chgData name="" userId="" providerId="" clId="Web-{2FA7F6B3-7DC3-800B-1BB0-AB40E099E72A}" dt="2023-04-02T09:52:39.067" v="0" actId="1076"/>
        <pc:sldMkLst>
          <pc:docMk/>
          <pc:sldMk cId="0" sldId="257"/>
        </pc:sldMkLst>
        <pc:picChg chg="mod">
          <ac:chgData name="" userId="" providerId="" clId="Web-{2FA7F6B3-7DC3-800B-1BB0-AB40E099E72A}" dt="2023-04-02T09:52:39.067" v="0" actId="1076"/>
          <ac:picMkLst>
            <pc:docMk/>
            <pc:sldMk cId="0" sldId="257"/>
            <ac:picMk id="2" creationId="{87326B8B-D1A4-A7CF-2387-A3514FEFF3A0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B4C6892C-31A0-8383-3D26-89AB74469E84}"/>
    <pc:docChg chg="modSld">
      <pc:chgData name="Иван Александров Црънгалов" userId="S::iatsrangalov20@codingburgas.bg::ffb6d1c4-444d-4d4f-a0f1-780fbd4279b6" providerId="AD" clId="Web-{B4C6892C-31A0-8383-3D26-89AB74469E84}" dt="2023-04-02T09:52:26.564" v="10" actId="1076"/>
      <pc:docMkLst>
        <pc:docMk/>
      </pc:docMkLst>
      <pc:sldChg chg="addSp modSp">
        <pc:chgData name="Иван Александров Црънгалов" userId="S::iatsrangalov20@codingburgas.bg::ffb6d1c4-444d-4d4f-a0f1-780fbd4279b6" providerId="AD" clId="Web-{B4C6892C-31A0-8383-3D26-89AB74469E84}" dt="2023-04-02T09:52:26.564" v="10" actId="1076"/>
        <pc:sldMkLst>
          <pc:docMk/>
          <pc:sldMk cId="0" sldId="257"/>
        </pc:sldMkLst>
        <pc:picChg chg="add mod">
          <ac:chgData name="Иван Александров Црънгалов" userId="S::iatsrangalov20@codingburgas.bg::ffb6d1c4-444d-4d4f-a0f1-780fbd4279b6" providerId="AD" clId="Web-{B4C6892C-31A0-8383-3D26-89AB74469E84}" dt="2023-04-02T09:52:26.564" v="10" actId="1076"/>
          <ac:picMkLst>
            <pc:docMk/>
            <pc:sldMk cId="0" sldId="257"/>
            <ac:picMk id="2" creationId="{87326B8B-D1A4-A7CF-2387-A3514FEFF3A0}"/>
          </ac:picMkLst>
        </pc:picChg>
        <pc:picChg chg="mod">
          <ac:chgData name="Иван Александров Црънгалов" userId="S::iatsrangalov20@codingburgas.bg::ffb6d1c4-444d-4d4f-a0f1-780fbd4279b6" providerId="AD" clId="Web-{B4C6892C-31A0-8383-3D26-89AB74469E84}" dt="2023-04-02T09:52:20.767" v="9"/>
          <ac:picMkLst>
            <pc:docMk/>
            <pc:sldMk cId="0" sldId="257"/>
            <ac:picMk id="5" creationId="{6D1FF811-5294-735D-87E9-8F6338849C57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2D414CCE-19D8-3C58-197B-C32F2D57ED02}"/>
    <pc:docChg chg="delSld modSld">
      <pc:chgData name="Иван Александров Црънгалов" userId="S::iatsrangalov20@codingburgas.bg::ffb6d1c4-444d-4d4f-a0f1-780fbd4279b6" providerId="AD" clId="Web-{2D414CCE-19D8-3C58-197B-C32F2D57ED02}" dt="2023-04-02T05:40:49.931" v="8" actId="1076"/>
      <pc:docMkLst>
        <pc:docMk/>
      </pc:docMkLst>
      <pc:sldChg chg="del">
        <pc:chgData name="Иван Александров Црънгалов" userId="S::iatsrangalov20@codingburgas.bg::ffb6d1c4-444d-4d4f-a0f1-780fbd4279b6" providerId="AD" clId="Web-{2D414CCE-19D8-3C58-197B-C32F2D57ED02}" dt="2023-04-02T05:39:39.835" v="3"/>
        <pc:sldMkLst>
          <pc:docMk/>
          <pc:sldMk cId="0" sldId="260"/>
        </pc:sldMkLst>
      </pc:sldChg>
      <pc:sldChg chg="addSp delSp modSp">
        <pc:chgData name="Иван Александров Црънгалов" userId="S::iatsrangalov20@codingburgas.bg::ffb6d1c4-444d-4d4f-a0f1-780fbd4279b6" providerId="AD" clId="Web-{2D414CCE-19D8-3C58-197B-C32F2D57ED02}" dt="2023-04-02T05:40:49.931" v="8" actId="1076"/>
        <pc:sldMkLst>
          <pc:docMk/>
          <pc:sldMk cId="0" sldId="262"/>
        </pc:sldMkLst>
        <pc:picChg chg="add mod">
          <ac:chgData name="Иван Александров Црънгалов" userId="S::iatsrangalov20@codingburgas.bg::ffb6d1c4-444d-4d4f-a0f1-780fbd4279b6" providerId="AD" clId="Web-{2D414CCE-19D8-3C58-197B-C32F2D57ED02}" dt="2023-04-02T05:40:49.931" v="8" actId="1076"/>
          <ac:picMkLst>
            <pc:docMk/>
            <pc:sldMk cId="0" sldId="262"/>
            <ac:picMk id="3" creationId="{C2FB5296-CB19-63D3-3E81-A8DF07251E94}"/>
          </ac:picMkLst>
        </pc:picChg>
        <pc:picChg chg="del">
          <ac:chgData name="Иван Александров Црънгалов" userId="S::iatsrangalov20@codingburgas.bg::ffb6d1c4-444d-4d4f-a0f1-780fbd4279b6" providerId="AD" clId="Web-{2D414CCE-19D8-3C58-197B-C32F2D57ED02}" dt="2023-04-02T05:39:45.445" v="4"/>
          <ac:picMkLst>
            <pc:docMk/>
            <pc:sldMk cId="0" sldId="262"/>
            <ac:picMk id="1026" creationId="{00000000-0000-0000-0000-000000000000}"/>
          </ac:picMkLst>
        </pc:picChg>
      </pc:sldChg>
      <pc:sldChg chg="modSp">
        <pc:chgData name="Иван Александров Црънгалов" userId="S::iatsrangalov20@codingburgas.bg::ffb6d1c4-444d-4d4f-a0f1-780fbd4279b6" providerId="AD" clId="Web-{2D414CCE-19D8-3C58-197B-C32F2D57ED02}" dt="2023-04-02T05:39:07.193" v="2" actId="1076"/>
        <pc:sldMkLst>
          <pc:docMk/>
          <pc:sldMk cId="0" sldId="270"/>
        </pc:sldMkLst>
        <pc:picChg chg="mod">
          <ac:chgData name="Иван Александров Црънгалов" userId="S::iatsrangalov20@codingburgas.bg::ffb6d1c4-444d-4d4f-a0f1-780fbd4279b6" providerId="AD" clId="Web-{2D414CCE-19D8-3C58-197B-C32F2D57ED02}" dt="2023-04-02T05:39:07.193" v="2" actId="1076"/>
          <ac:picMkLst>
            <pc:docMk/>
            <pc:sldMk cId="0" sldId="270"/>
            <ac:picMk id="12" creationId="{4D3C80B0-5DBE-D804-7761-8AB29E86EB62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2FA7F6B3-7DC3-800B-1BB0-AB40E099E72A}"/>
    <pc:docChg chg="modSld">
      <pc:chgData name="Иван Александров Црънгалов" userId="S::iatsrangalov20@codingburgas.bg::ffb6d1c4-444d-4d4f-a0f1-780fbd4279b6" providerId="AD" clId="Web-{2FA7F6B3-7DC3-800B-1BB0-AB40E099E72A}" dt="2023-04-02T09:52:46.396" v="0" actId="1076"/>
      <pc:docMkLst>
        <pc:docMk/>
      </pc:docMkLst>
      <pc:sldChg chg="modSp">
        <pc:chgData name="Иван Александров Црънгалов" userId="S::iatsrangalov20@codingburgas.bg::ffb6d1c4-444d-4d4f-a0f1-780fbd4279b6" providerId="AD" clId="Web-{2FA7F6B3-7DC3-800B-1BB0-AB40E099E72A}" dt="2023-04-02T09:52:46.396" v="0" actId="1076"/>
        <pc:sldMkLst>
          <pc:docMk/>
          <pc:sldMk cId="0" sldId="257"/>
        </pc:sldMkLst>
        <pc:picChg chg="mod">
          <ac:chgData name="Иван Александров Црънгалов" userId="S::iatsrangalov20@codingburgas.bg::ffb6d1c4-444d-4d4f-a0f1-780fbd4279b6" providerId="AD" clId="Web-{2FA7F6B3-7DC3-800B-1BB0-AB40E099E72A}" dt="2023-04-02T09:52:46.396" v="0" actId="1076"/>
          <ac:picMkLst>
            <pc:docMk/>
            <pc:sldMk cId="0" sldId="257"/>
            <ac:picMk id="2" creationId="{87326B8B-D1A4-A7CF-2387-A3514FEFF3A0}"/>
          </ac:picMkLst>
        </pc:picChg>
      </pc:sldChg>
    </pc:docChg>
  </pc:docChgLst>
  <pc:docChgLst>
    <pc:chgData name="Иван Александров Црънгалов" userId="S::iatsrangalov20@codingburgas.bg::ffb6d1c4-444d-4d4f-a0f1-780fbd4279b6" providerId="AD" clId="Web-{DCBCA4B3-6BAA-3EA7-2789-FB901BF1ADC7}"/>
    <pc:docChg chg="modSld">
      <pc:chgData name="Иван Александров Црънгалов" userId="S::iatsrangalov20@codingburgas.bg::ffb6d1c4-444d-4d4f-a0f1-780fbd4279b6" providerId="AD" clId="Web-{DCBCA4B3-6BAA-3EA7-2789-FB901BF1ADC7}" dt="2023-04-02T08:57:49.306" v="19" actId="1076"/>
      <pc:docMkLst>
        <pc:docMk/>
      </pc:docMkLst>
      <pc:sldChg chg="addSp delSp modSp">
        <pc:chgData name="Иван Александров Црънгалов" userId="S::iatsrangalov20@codingburgas.bg::ffb6d1c4-444d-4d4f-a0f1-780fbd4279b6" providerId="AD" clId="Web-{DCBCA4B3-6BAA-3EA7-2789-FB901BF1ADC7}" dt="2023-04-02T08:57:49.306" v="19" actId="1076"/>
        <pc:sldMkLst>
          <pc:docMk/>
          <pc:sldMk cId="0" sldId="257"/>
        </pc:sldMkLst>
        <pc:picChg chg="del">
          <ac:chgData name="Иван Александров Црънгалов" userId="S::iatsrangalov20@codingburgas.bg::ffb6d1c4-444d-4d4f-a0f1-780fbd4279b6" providerId="AD" clId="Web-{DCBCA4B3-6BAA-3EA7-2789-FB901BF1ADC7}" dt="2023-04-02T08:54:59.502" v="0"/>
          <ac:picMkLst>
            <pc:docMk/>
            <pc:sldMk cId="0" sldId="257"/>
            <ac:picMk id="2" creationId="{C1092AFE-1416-A311-21D6-67DC83390EBE}"/>
          </ac:picMkLst>
        </pc:picChg>
        <pc:picChg chg="add del mod">
          <ac:chgData name="Иван Александров Црънгалов" userId="S::iatsrangalov20@codingburgas.bg::ffb6d1c4-444d-4d4f-a0f1-780fbd4279b6" providerId="AD" clId="Web-{DCBCA4B3-6BAA-3EA7-2789-FB901BF1ADC7}" dt="2023-04-02T08:56:09.083" v="6"/>
          <ac:picMkLst>
            <pc:docMk/>
            <pc:sldMk cId="0" sldId="257"/>
            <ac:picMk id="3" creationId="{0441C82E-6B5A-8153-9F17-8D05EBBEAC25}"/>
          </ac:picMkLst>
        </pc:picChg>
        <pc:picChg chg="add del mod">
          <ac:chgData name="Иван Александров Црънгалов" userId="S::iatsrangalov20@codingburgas.bg::ffb6d1c4-444d-4d4f-a0f1-780fbd4279b6" providerId="AD" clId="Web-{DCBCA4B3-6BAA-3EA7-2789-FB901BF1ADC7}" dt="2023-04-02T08:57:27.649" v="12"/>
          <ac:picMkLst>
            <pc:docMk/>
            <pc:sldMk cId="0" sldId="257"/>
            <ac:picMk id="4" creationId="{28F9AF30-85E6-C817-A60A-D9824E1CB2E3}"/>
          </ac:picMkLst>
        </pc:picChg>
        <pc:picChg chg="add mod">
          <ac:chgData name="Иван Александров Црънгалов" userId="S::iatsrangalov20@codingburgas.bg::ffb6d1c4-444d-4d4f-a0f1-780fbd4279b6" providerId="AD" clId="Web-{DCBCA4B3-6BAA-3EA7-2789-FB901BF1ADC7}" dt="2023-04-02T08:57:49.306" v="19" actId="1076"/>
          <ac:picMkLst>
            <pc:docMk/>
            <pc:sldMk cId="0" sldId="257"/>
            <ac:picMk id="5" creationId="{6D1FF811-5294-735D-87E9-8F6338849C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1518" y="160704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r</a:t>
            </a:r>
            <a:r>
              <a:rPr lang="en" sz="5000" dirty="0">
                <a:solidFill>
                  <a:schemeClr val="dk2"/>
                </a:solidFill>
              </a:rPr>
              <a:t>izz.hpp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95350" y="328674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HACKAUBG 5.0 - Entertainment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685276" y="2067685"/>
            <a:ext cx="1737708" cy="43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Ivan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Tsrangalov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Front-end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740528" y="2568305"/>
            <a:ext cx="146012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Ivaylo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Stoyanov</a:t>
            </a:r>
            <a:endParaRPr lang="en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136018" y="4245586"/>
            <a:ext cx="161524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Nikolay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Despotov</a:t>
            </a:r>
            <a:endParaRPr lang="en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198504" y="4245586"/>
            <a:ext cx="160707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Alexander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Baev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Designer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" name="Google Shape;2695;p49">
            <a:extLst>
              <a:ext uri="{FF2B5EF4-FFF2-40B4-BE49-F238E27FC236}">
                <a16:creationId xmlns:a16="http://schemas.microsoft.com/office/drawing/2014/main" id="{BA60E28E-E4FB-240D-4AE6-37F7A431FE37}"/>
              </a:ext>
            </a:extLst>
          </p:cNvPr>
          <p:cNvSpPr txBox="1"/>
          <p:nvPr/>
        </p:nvSpPr>
        <p:spPr>
          <a:xfrm>
            <a:off x="6383947" y="2067685"/>
            <a:ext cx="1737708" cy="43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Hakan Chandar </a:t>
            </a:r>
          </a:p>
          <a:p>
            <a:pPr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Front-end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CCD2210-B7A2-7E97-5D89-5CCEB949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7" y="2930978"/>
            <a:ext cx="1314450" cy="1314450"/>
          </a:xfrm>
          <a:prstGeom prst="rect">
            <a:avLst/>
          </a:prstGeom>
        </p:spPr>
      </p:pic>
      <p:pic>
        <p:nvPicPr>
          <p:cNvPr id="11" name="Picture 11" descr="A person taking a selfie&#10;&#10;Description automatically generated">
            <a:extLst>
              <a:ext uri="{FF2B5EF4-FFF2-40B4-BE49-F238E27FC236}">
                <a16:creationId xmlns:a16="http://schemas.microsoft.com/office/drawing/2014/main" id="{748CD547-06FE-95EF-9B70-2DF88F63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26" y="718457"/>
            <a:ext cx="1314450" cy="13144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D3C80B0-5DBE-D804-7761-8AB29E86E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519" y="2506017"/>
            <a:ext cx="1739411" cy="1739411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9C31D9E5-9ED2-4995-012F-DF923BDC1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721" y="1191986"/>
            <a:ext cx="1314450" cy="1314450"/>
          </a:xfrm>
          <a:prstGeom prst="rect">
            <a:avLst/>
          </a:prstGeom>
        </p:spPr>
      </p:pic>
      <p:pic>
        <p:nvPicPr>
          <p:cNvPr id="15" name="Picture 15" descr="A picture containing person, young, indoor, child&#10;&#10;Description automatically generated">
            <a:extLst>
              <a:ext uri="{FF2B5EF4-FFF2-40B4-BE49-F238E27FC236}">
                <a16:creationId xmlns:a16="http://schemas.microsoft.com/office/drawing/2014/main" id="{09BE6049-9817-7933-CA00-878C8BF00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72" y="718457"/>
            <a:ext cx="13144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831601" y="1310714"/>
            <a:ext cx="40875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</a:rPr>
              <a:t>OUR IDEA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D1FF811-5294-735D-87E9-8F633884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7" y="626377"/>
            <a:ext cx="4370386" cy="2319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7326B8B-D1A4-A7CF-2387-A3514FEF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073" y="2341876"/>
            <a:ext cx="4208584" cy="2591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PROGRAMS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3343604"/>
            <a:ext cx="1161681" cy="1080000"/>
          </a:xfrm>
          <a:prstGeom prst="rect">
            <a:avLst/>
          </a:prstGeom>
        </p:spPr>
      </p:pic>
      <p:pic>
        <p:nvPicPr>
          <p:cNvPr id="26" name="Picture 25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8" y="1664485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53" y="169989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98" y="3357211"/>
            <a:ext cx="1771546" cy="1107216"/>
          </a:xfrm>
          <a:prstGeom prst="rect">
            <a:avLst/>
          </a:prstGeom>
        </p:spPr>
      </p:pic>
      <p:pic>
        <p:nvPicPr>
          <p:cNvPr id="31" name="Picture 30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6707057" y="1746765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4595288" y="3143233"/>
            <a:ext cx="1496234" cy="1480742"/>
          </a:xfrm>
          <a:prstGeom prst="rect">
            <a:avLst/>
          </a:prstGeom>
        </p:spPr>
      </p:pic>
      <p:pic>
        <p:nvPicPr>
          <p:cNvPr id="2" name="Picture 2" descr="File:Raylib logo.png - Wikimedia Commons">
            <a:extLst>
              <a:ext uri="{FF2B5EF4-FFF2-40B4-BE49-F238E27FC236}">
                <a16:creationId xmlns:a16="http://schemas.microsoft.com/office/drawing/2014/main" id="{2D987507-8E20-4728-8F25-D94D8E84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04" y="1739641"/>
            <a:ext cx="1080001" cy="10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C2FB5296-CB19-63D3-3E81-A8DF07251E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2169" y="3141785"/>
            <a:ext cx="1497623" cy="14829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964368" y="1437870"/>
            <a:ext cx="5692736" cy="256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JUMP TO THE PROJECT!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Technology Consulting by Slidesgo</vt:lpstr>
      <vt:lpstr>rizz.hpp</vt:lpstr>
      <vt:lpstr>OUR TEAM</vt:lpstr>
      <vt:lpstr>OUR IDEA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BOLEUM</dc:title>
  <dc:creator>PC</dc:creator>
  <cp:lastModifiedBy>TempAccount</cp:lastModifiedBy>
  <cp:revision>134</cp:revision>
  <dcterms:modified xsi:type="dcterms:W3CDTF">2023-04-02T09:52:50Z</dcterms:modified>
</cp:coreProperties>
</file>