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sldIdLst>
    <p:sldId id="306" r:id="rId5"/>
    <p:sldId id="308" r:id="rId6"/>
    <p:sldId id="307" r:id="rId7"/>
    <p:sldId id="309" r:id="rId8"/>
    <p:sldId id="311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B383-58E5-4F64-B8C1-007B4A8BD706}" v="84" dt="2020-10-30T22:19:51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ка разд.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WHis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Здравейте ние сме </a:t>
            </a:r>
            <a:r>
              <a:rPr lang="en-US" dirty="0"/>
              <a:t>WHIS </a:t>
            </a:r>
            <a:r>
              <a:rPr lang="bg-BG" dirty="0"/>
              <a:t>и това е нашия проект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bg-BG" dirty="0"/>
              <a:t>Кои сме ние?</a:t>
            </a:r>
            <a:endParaRPr lang="en-US" dirty="0"/>
          </a:p>
        </p:txBody>
      </p:sp>
      <p:pic>
        <p:nvPicPr>
          <p:cNvPr id="2052" name="Picture 4" descr="Free vector focused tiny people reading books">
            <a:extLst>
              <a:ext uri="{FF2B5EF4-FFF2-40B4-BE49-F238E27FC236}">
                <a16:creationId xmlns:a16="http://schemas.microsoft.com/office/drawing/2014/main" id="{275AA87E-FF37-0AC5-0CD1-A0BCECEF9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3188" y="1140524"/>
            <a:ext cx="6172200" cy="456742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2"/>
            <a:ext cx="3932237" cy="3811588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bg-BG" dirty="0"/>
              <a:t>Ние сме отбор </a:t>
            </a:r>
            <a:r>
              <a:rPr lang="en-US" dirty="0"/>
              <a:t>WHIS </a:t>
            </a:r>
            <a:r>
              <a:rPr lang="bg-BG" dirty="0"/>
              <a:t>ние сме ученици, които желаят да се занимават с програмиране и иновации.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vector character illustration of a couple and a texting icon">
            <a:extLst>
              <a:ext uri="{FF2B5EF4-FFF2-40B4-BE49-F238E27FC236}">
                <a16:creationId xmlns:a16="http://schemas.microsoft.com/office/drawing/2014/main" id="{7D51EC47-2134-1E50-FA0E-A6200A3AC0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6" r="14703" b="-1"/>
          <a:stretch/>
        </p:blipFill>
        <p:spPr bwMode="auto">
          <a:xfrm>
            <a:off x="1318306" y="2433107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anchor="b">
            <a:normAutofit/>
          </a:bodyPr>
          <a:lstStyle/>
          <a:p>
            <a:r>
              <a:rPr lang="bg-BG" dirty="0"/>
              <a:t>Целта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031" name="Text Placeholder 5">
            <a:extLst>
              <a:ext uri="{FF2B5EF4-FFF2-40B4-BE49-F238E27FC236}">
                <a16:creationId xmlns:a16="http://schemas.microsoft.com/office/drawing/2014/main" id="{2BAACE16-3765-7593-8E2C-294D254545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3997" y="3022974"/>
            <a:ext cx="5833872" cy="3118104"/>
          </a:xfrm>
        </p:spPr>
        <p:txBody>
          <a:bodyPr/>
          <a:lstStyle/>
          <a:p>
            <a:r>
              <a:rPr lang="bg-BG" dirty="0"/>
              <a:t>Целта на нашия проект е да разшири връзките и комуникацията на хората </a:t>
            </a: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>
            <a:normAutofit/>
          </a:bodyPr>
          <a:lstStyle/>
          <a:p>
            <a:r>
              <a:rPr lang="bg-BG" sz="3300" b="1" cap="all" spc="400"/>
              <a:t>Какво представлява</a:t>
            </a:r>
            <a:br>
              <a:rPr lang="bg-BG" sz="3300" b="0" i="0" cap="small">
                <a:effectLst/>
              </a:rPr>
            </a:br>
            <a:r>
              <a:rPr lang="bg-BG" sz="3300" b="1" cap="all" spc="400"/>
              <a:t> проекта?</a:t>
            </a:r>
            <a:endParaRPr lang="en-US" sz="3300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27EDBDDE-F3B7-D2C0-3AED-96E3C832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4C3065D-C818-2021-D6F0-078577E1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2154372"/>
            <a:ext cx="5221224" cy="255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92 IT Solutions - HTML, CSS and JavaScript">
            <a:extLst>
              <a:ext uri="{FF2B5EF4-FFF2-40B4-BE49-F238E27FC236}">
                <a16:creationId xmlns:a16="http://schemas.microsoft.com/office/drawing/2014/main" id="{C6DCFCBA-27BB-54AF-0F80-FC57BCDF9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3118193"/>
            <a:ext cx="3344863" cy="3344863"/>
          </a:xfrm>
          <a:prstGeom prst="rect">
            <a:avLst/>
          </a:prstGeom>
        </p:spPr>
      </p:pic>
      <p:pic>
        <p:nvPicPr>
          <p:cNvPr id="1028" name="Picture 4" descr="New JSON validation service available | Joinup">
            <a:extLst>
              <a:ext uri="{FF2B5EF4-FFF2-40B4-BE49-F238E27FC236}">
                <a16:creationId xmlns:a16="http://schemas.microsoft.com/office/drawing/2014/main" id="{A97F2D52-9DF1-70FA-0261-A78D64883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3118194"/>
            <a:ext cx="3681413" cy="33448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артина, която съдържа екранна снимка, Електриково синьо, Графика, линия&#10;&#10;Описанието е генерирано автоматично">
            <a:extLst>
              <a:ext uri="{FF2B5EF4-FFF2-40B4-BE49-F238E27FC236}">
                <a16:creationId xmlns:a16="http://schemas.microsoft.com/office/drawing/2014/main" id="{2A0C6D6C-E1E3-B9F6-CEEF-B09FD6BA6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4326" y="3118195"/>
            <a:ext cx="3344863" cy="33448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bg-BG" dirty="0"/>
              <a:t>Софтуери</a:t>
            </a:r>
            <a:endParaRPr lang="en-US" dirty="0"/>
          </a:p>
        </p:txBody>
      </p:sp>
      <p:sp>
        <p:nvSpPr>
          <p:cNvPr id="24" name="Slide Number Placeholder 23" hidden="1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C7AA355-6821-C671-E713-3A31CD649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521" y="213070"/>
            <a:ext cx="2955235" cy="295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725" y="2348092"/>
            <a:ext cx="6728549" cy="2161816"/>
          </a:xfrm>
        </p:spPr>
        <p:txBody>
          <a:bodyPr>
            <a:normAutofit/>
          </a:bodyPr>
          <a:lstStyle/>
          <a:p>
            <a:r>
              <a:rPr lang="bg-BG" sz="8000" dirty="0"/>
              <a:t>Въпроси?</a:t>
            </a:r>
            <a:endParaRPr lang="en-US" sz="8000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" id="{D860ABA3-507A-4DC6-8D34-B6D2FE41A3BA}" vid="{BBA8DB39-4D39-4790-8D8A-7FB22E9634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958658-F0F0-4C75-A3B7-276A0C8E9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{C2F9C892-5AE1-48FD-B6B5-7652638596E6}tf89338750_win32</Template>
  <TotalTime>89</TotalTime>
  <Words>60</Words>
  <Application>Microsoft Office PowerPoint</Application>
  <PresentationFormat>Широк екран</PresentationFormat>
  <Paragraphs>14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WHis</vt:lpstr>
      <vt:lpstr>Кои сме ние?</vt:lpstr>
      <vt:lpstr>Целта</vt:lpstr>
      <vt:lpstr>Какво представлява  проекта?</vt:lpstr>
      <vt:lpstr>Софтуери</vt:lpstr>
      <vt:lpstr>Въпроси?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Aleksander Kostov</dc:creator>
  <cp:lastModifiedBy>Aleksander Kostov</cp:lastModifiedBy>
  <cp:revision>3</cp:revision>
  <dcterms:created xsi:type="dcterms:W3CDTF">2023-12-01T18:31:05Z</dcterms:created>
  <dcterms:modified xsi:type="dcterms:W3CDTF">2023-12-02T06:49:56Z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