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07" r:id="rId7"/>
    <p:sldId id="309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ка разд.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Galaxy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we are team WHIS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bg-BG" dirty="0"/>
              <a:t>Кои сме ние?</a:t>
            </a:r>
            <a:endParaRPr lang="en-US" dirty="0"/>
          </a:p>
        </p:txBody>
      </p:sp>
      <p:pic>
        <p:nvPicPr>
          <p:cNvPr id="2052" name="Picture 4" descr="Free vector focused tiny people reading books">
            <a:extLst>
              <a:ext uri="{FF2B5EF4-FFF2-40B4-BE49-F238E27FC236}">
                <a16:creationId xmlns:a16="http://schemas.microsoft.com/office/drawing/2014/main" id="{275AA87E-FF37-0AC5-0CD1-A0BCECE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140524"/>
            <a:ext cx="6172200" cy="456742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2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bg-BG" dirty="0"/>
              <a:t>Ние сме отбор </a:t>
            </a:r>
            <a:r>
              <a:rPr lang="en-US" dirty="0"/>
              <a:t>WHIS </a:t>
            </a:r>
            <a:r>
              <a:rPr lang="bg-BG" dirty="0"/>
              <a:t>ние сме ученици, които желаят да се занимават с програмиране и иновации.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character illustration of a couple and a texting icon">
            <a:extLst>
              <a:ext uri="{FF2B5EF4-FFF2-40B4-BE49-F238E27FC236}">
                <a16:creationId xmlns:a16="http://schemas.microsoft.com/office/drawing/2014/main" id="{7D51EC47-2134-1E50-FA0E-A6200A3AC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r="14703" b="-1"/>
          <a:stretch/>
        </p:blipFill>
        <p:spPr bwMode="auto">
          <a:xfrm>
            <a:off x="1318306" y="2433107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anchor="b">
            <a:normAutofit/>
          </a:bodyPr>
          <a:lstStyle/>
          <a:p>
            <a:r>
              <a:rPr lang="bg-BG" dirty="0"/>
              <a:t>Целта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31" name="Text Placeholder 5">
            <a:extLst>
              <a:ext uri="{FF2B5EF4-FFF2-40B4-BE49-F238E27FC236}">
                <a16:creationId xmlns:a16="http://schemas.microsoft.com/office/drawing/2014/main" id="{2BAACE16-3765-7593-8E2C-294D25454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997" y="3022974"/>
            <a:ext cx="5833872" cy="3118104"/>
          </a:xfrm>
        </p:spPr>
        <p:txBody>
          <a:bodyPr/>
          <a:lstStyle/>
          <a:p>
            <a:r>
              <a:rPr lang="bg-BG" dirty="0"/>
              <a:t>Целта на нашия проект е да разшири връзките и комуникацията на хората 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>
            <a:normAutofit/>
          </a:bodyPr>
          <a:lstStyle/>
          <a:p>
            <a:r>
              <a:rPr lang="bg-BG" sz="3300" b="1" cap="all" spc="400"/>
              <a:t>Какво представлява</a:t>
            </a:r>
            <a:br>
              <a:rPr lang="bg-BG" sz="3300" b="0" i="0" cap="small">
                <a:effectLst/>
              </a:rPr>
            </a:br>
            <a:r>
              <a:rPr lang="bg-BG" sz="3300" b="1" cap="all" spc="400"/>
              <a:t> проекта?</a:t>
            </a:r>
            <a:endParaRPr lang="en-US" sz="330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7EDBDDE-F3B7-D2C0-3AED-96E3C832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4C3065D-C818-2021-D6F0-078577E1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154372"/>
            <a:ext cx="5221224" cy="255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bg-BG" dirty="0"/>
              <a:t>Софтуери</a:t>
            </a:r>
            <a:endParaRPr lang="en-US" dirty="0"/>
          </a:p>
        </p:txBody>
      </p:sp>
      <p:pic>
        <p:nvPicPr>
          <p:cNvPr id="3074" name="Picture 2" descr="P92 IT Solutions - HTML, CSS and JavaScript">
            <a:extLst>
              <a:ext uri="{FF2B5EF4-FFF2-40B4-BE49-F238E27FC236}">
                <a16:creationId xmlns:a16="http://schemas.microsoft.com/office/drawing/2014/main" id="{C6DCFCBA-27BB-54AF-0F80-FC57BCDF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725" y="2348092"/>
            <a:ext cx="6728549" cy="2161816"/>
          </a:xfrm>
        </p:spPr>
        <p:txBody>
          <a:bodyPr>
            <a:normAutofit/>
          </a:bodyPr>
          <a:lstStyle/>
          <a:p>
            <a:r>
              <a:rPr lang="bg-BG" sz="8000" dirty="0"/>
              <a:t>Въпроси?</a:t>
            </a:r>
            <a:endParaRPr lang="en-US" sz="80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{C2F9C892-5AE1-48FD-B6B5-7652638596E6}tf89338750_win32</Template>
  <TotalTime>22</TotalTime>
  <Words>56</Words>
  <Application>Microsoft Office PowerPoint</Application>
  <PresentationFormat>Широк екран</PresentationFormat>
  <Paragraphs>14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Galaxy</vt:lpstr>
      <vt:lpstr>Кои сме ние?</vt:lpstr>
      <vt:lpstr>Целта</vt:lpstr>
      <vt:lpstr>Какво представлява  проекта?</vt:lpstr>
      <vt:lpstr>Софтуери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Aleksander Kostov</dc:creator>
  <cp:lastModifiedBy>Aleksander Kostov</cp:lastModifiedBy>
  <cp:revision>1</cp:revision>
  <dcterms:created xsi:type="dcterms:W3CDTF">2023-12-01T18:31:05Z</dcterms:created>
  <dcterms:modified xsi:type="dcterms:W3CDTF">2023-12-01T18:53:23Z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