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handoutMasterIdLst>
    <p:handoutMasterId r:id="rId8"/>
  </p:handoutMasterIdLst>
  <p:sldIdLst>
    <p:sldId id="256" r:id="rId2"/>
    <p:sldId id="261" r:id="rId3"/>
    <p:sldId id="257" r:id="rId4"/>
    <p:sldId id="259" r:id="rId5"/>
    <p:sldId id="260" r:id="rId6"/>
  </p:sldIdLst>
  <p:sldSz cx="12192000" cy="6858000"/>
  <p:notesSz cx="6858000" cy="9144000"/>
  <p:defaultTextStyle>
    <a:defPPr rtl="0">
      <a:defRPr lang="bg-BG"/>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A00150-6DC2-4EBF-839B-82BDDB83508B}" v="569" dt="2021-12-06T16:09:42.2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1" autoAdjust="0"/>
    <p:restoredTop sz="94660"/>
  </p:normalViewPr>
  <p:slideViewPr>
    <p:cSldViewPr snapToGrid="0">
      <p:cViewPr varScale="1">
        <p:scale>
          <a:sx n="111" d="100"/>
          <a:sy n="111" d="100"/>
        </p:scale>
        <p:origin x="420" y="108"/>
      </p:cViewPr>
      <p:guideLst/>
    </p:cSldViewPr>
  </p:slideViewPr>
  <p:notesTextViewPr>
    <p:cViewPr>
      <p:scale>
        <a:sx n="1" d="1"/>
        <a:sy n="1" d="1"/>
      </p:scale>
      <p:origin x="0" y="0"/>
    </p:cViewPr>
  </p:notesTextViewPr>
  <p:notesViewPr>
    <p:cSldViewPr snapToGrid="0">
      <p:cViewPr varScale="1">
        <p:scale>
          <a:sx n="86" d="100"/>
          <a:sy n="86" d="100"/>
        </p:scale>
        <p:origin x="385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горния колонтитул 1">
            <a:extLst>
              <a:ext uri="{FF2B5EF4-FFF2-40B4-BE49-F238E27FC236}">
                <a16:creationId xmlns:a16="http://schemas.microsoft.com/office/drawing/2014/main" id="{E46BB424-C91C-4A32-A24F-BBD26E4E212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Контейнер за дата 2">
            <a:extLst>
              <a:ext uri="{FF2B5EF4-FFF2-40B4-BE49-F238E27FC236}">
                <a16:creationId xmlns:a16="http://schemas.microsoft.com/office/drawing/2014/main" id="{87AFDCC1-937E-4DF5-B0C5-64C9329C6E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12A382-D2D8-4443-A8E0-2C1980F5011B}" type="datetime1">
              <a:rPr lang="bg-BG" smtClean="0"/>
              <a:t>6.12.2021 г.</a:t>
            </a:fld>
            <a:endParaRPr lang="bg-BG" dirty="0"/>
          </a:p>
        </p:txBody>
      </p:sp>
      <p:sp>
        <p:nvSpPr>
          <p:cNvPr id="4" name="Контейнер за долния колонтитул 3">
            <a:extLst>
              <a:ext uri="{FF2B5EF4-FFF2-40B4-BE49-F238E27FC236}">
                <a16:creationId xmlns:a16="http://schemas.microsoft.com/office/drawing/2014/main" id="{28947BDA-B7C5-4ED2-B5EF-0630636021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Контейнер за номер на слайда 4">
            <a:extLst>
              <a:ext uri="{FF2B5EF4-FFF2-40B4-BE49-F238E27FC236}">
                <a16:creationId xmlns:a16="http://schemas.microsoft.com/office/drawing/2014/main" id="{1CA7E990-E4F0-41C0-9CDB-3EEE4717232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1889ED-F608-4F63-A2FC-5ECCAA98001C}" type="slidenum">
              <a:rPr lang="bg-BG" smtClean="0"/>
              <a:t>‹#›</a:t>
            </a:fld>
            <a:endParaRPr lang="bg-BG"/>
          </a:p>
        </p:txBody>
      </p:sp>
    </p:spTree>
    <p:extLst>
      <p:ext uri="{BB962C8B-B14F-4D97-AF65-F5344CB8AC3E}">
        <p14:creationId xmlns:p14="http://schemas.microsoft.com/office/powerpoint/2010/main" val="22341029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горния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noProof="0"/>
          </a:p>
        </p:txBody>
      </p:sp>
      <p:sp>
        <p:nvSpPr>
          <p:cNvPr id="3" name="Контейнер за 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71B56F-98FA-46EC-8CFF-1802D8CA0F62}" type="datetime1">
              <a:rPr lang="bg-BG" smtClean="0"/>
              <a:pPr/>
              <a:t>6.12.2021 г.</a:t>
            </a:fld>
            <a:endParaRPr lang="bg-BG" dirty="0"/>
          </a:p>
        </p:txBody>
      </p:sp>
      <p:sp>
        <p:nvSpPr>
          <p:cNvPr id="4" name="Контейнер за изображение на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noProof="0"/>
          </a:p>
        </p:txBody>
      </p:sp>
      <p:sp>
        <p:nvSpPr>
          <p:cNvPr id="5" name="Контейнер за бележ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bg-BG" noProof="0"/>
              <a:t>Щракнете, за да редактирате стиловете на текста в образеца</a:t>
            </a:r>
          </a:p>
          <a:p>
            <a:pPr lvl="1"/>
            <a:r>
              <a:rPr lang="bg-BG" noProof="0"/>
              <a:t>Второ ниво</a:t>
            </a:r>
          </a:p>
          <a:p>
            <a:pPr lvl="2"/>
            <a:r>
              <a:rPr lang="bg-BG" noProof="0"/>
              <a:t>Трето ниво</a:t>
            </a:r>
          </a:p>
          <a:p>
            <a:pPr lvl="3"/>
            <a:r>
              <a:rPr lang="bg-BG" noProof="0"/>
              <a:t>Четвърто ниво</a:t>
            </a:r>
          </a:p>
          <a:p>
            <a:pPr lvl="4"/>
            <a:r>
              <a:rPr lang="bg-BG" noProof="0"/>
              <a:t>Пето ниво</a:t>
            </a:r>
          </a:p>
        </p:txBody>
      </p:sp>
      <p:sp>
        <p:nvSpPr>
          <p:cNvPr id="6" name="Контейнер за долния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noProof="0"/>
          </a:p>
        </p:txBody>
      </p:sp>
      <p:sp>
        <p:nvSpPr>
          <p:cNvPr id="7" name="Контейнер за номер н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8F627F-E81F-42BB-AB6E-18A184B2D301}" type="slidenum">
              <a:rPr lang="bg-BG" noProof="0" smtClean="0"/>
              <a:t>‹#›</a:t>
            </a:fld>
            <a:endParaRPr lang="bg-BG" noProof="0"/>
          </a:p>
        </p:txBody>
      </p:sp>
    </p:spTree>
    <p:extLst>
      <p:ext uri="{BB962C8B-B14F-4D97-AF65-F5344CB8AC3E}">
        <p14:creationId xmlns:p14="http://schemas.microsoft.com/office/powerpoint/2010/main" val="2683829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bg-BG"/>
          </a:p>
        </p:txBody>
      </p:sp>
      <p:sp>
        <p:nvSpPr>
          <p:cNvPr id="4" name="Контейнер за номер на слайда 3"/>
          <p:cNvSpPr>
            <a:spLocks noGrp="1"/>
          </p:cNvSpPr>
          <p:nvPr>
            <p:ph type="sldNum" sz="quarter" idx="5"/>
          </p:nvPr>
        </p:nvSpPr>
        <p:spPr/>
        <p:txBody>
          <a:bodyPr/>
          <a:lstStyle/>
          <a:p>
            <a:fld id="{478F627F-E81F-42BB-AB6E-18A184B2D301}" type="slidenum">
              <a:rPr lang="bg-BG" smtClean="0"/>
              <a:t>1</a:t>
            </a:fld>
            <a:endParaRPr lang="bg-BG"/>
          </a:p>
        </p:txBody>
      </p:sp>
    </p:spTree>
    <p:extLst>
      <p:ext uri="{BB962C8B-B14F-4D97-AF65-F5344CB8AC3E}">
        <p14:creationId xmlns:p14="http://schemas.microsoft.com/office/powerpoint/2010/main" val="10179631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Заглавен слайд">
    <p:spTree>
      <p:nvGrpSpPr>
        <p:cNvPr id="1" name=""/>
        <p:cNvGrpSpPr/>
        <p:nvPr/>
      </p:nvGrpSpPr>
      <p:grpSpPr>
        <a:xfrm>
          <a:off x="0" y="0"/>
          <a:ext cx="0" cy="0"/>
          <a:chOff x="0" y="0"/>
          <a:chExt cx="0" cy="0"/>
        </a:xfrm>
      </p:grpSpPr>
      <p:pic>
        <p:nvPicPr>
          <p:cNvPr id="66" name="Картина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Група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Правоъгълник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Свободна линия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Свободна линия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Правоъгълник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Свободна линия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Свободна линия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Свободна линия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Свободна линия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Свободна линия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Свободна линия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Свободна линия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Свободна линия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Свободна линия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Свободна линия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Свободна линия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Свободна линия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Свободна линия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Свободна линия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Свободна линия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Свободна линия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Свободна линия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Свободна линия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Свободна линия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Свободна линия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Свободна линия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Свободна линия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Свободна линия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Свободна линия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Правоъгълник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Свободна линия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Свободна линия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Свободна линия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Свободна линия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Свободна линия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Свободна линия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Свободна линия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Свободна линия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Свободна линия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Свободна линия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Свободна линия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Правоъгълник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Свободна линия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Свободна линия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Свободна линия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Свободна линия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Свободна линия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Свободна линия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Свободна линия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Свободна линия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Свободна линия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Свободна линия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Свободна линия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Свободна линия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Свободна линия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Заглавие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bg-BG" noProof="0"/>
              <a:t>Редакт. стил загл. образец</a:t>
            </a:r>
          </a:p>
        </p:txBody>
      </p:sp>
      <p:sp>
        <p:nvSpPr>
          <p:cNvPr id="3" name="Подзаглавие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bg-BG" noProof="0"/>
              <a:t>Щракнете, за да редактирате стила на подзаглавието в образеца</a:t>
            </a:r>
          </a:p>
        </p:txBody>
      </p:sp>
      <p:sp>
        <p:nvSpPr>
          <p:cNvPr id="4" name="Контейнер за дата 3"/>
          <p:cNvSpPr>
            <a:spLocks noGrp="1"/>
          </p:cNvSpPr>
          <p:nvPr>
            <p:ph type="dt" sz="half" idx="10"/>
          </p:nvPr>
        </p:nvSpPr>
        <p:spPr>
          <a:xfrm>
            <a:off x="7077511" y="5410201"/>
            <a:ext cx="2743200" cy="365125"/>
          </a:xfrm>
        </p:spPr>
        <p:txBody>
          <a:bodyPr rtlCol="0"/>
          <a:lstStyle/>
          <a:p>
            <a:pPr rtl="0"/>
            <a:fld id="{021E6742-E8A7-4D37-97A4-9A421CEF5032}" type="datetime1">
              <a:rPr lang="bg-BG" noProof="0" smtClean="0"/>
              <a:t>6.12.2021 г.</a:t>
            </a:fld>
            <a:endParaRPr lang="bg-BG" noProof="0"/>
          </a:p>
        </p:txBody>
      </p:sp>
      <p:sp>
        <p:nvSpPr>
          <p:cNvPr id="5" name="Контейнер за долен колонтитул 4"/>
          <p:cNvSpPr>
            <a:spLocks noGrp="1"/>
          </p:cNvSpPr>
          <p:nvPr>
            <p:ph type="ftr" sz="quarter" idx="11"/>
          </p:nvPr>
        </p:nvSpPr>
        <p:spPr>
          <a:xfrm>
            <a:off x="1876424" y="5410201"/>
            <a:ext cx="5124886" cy="365125"/>
          </a:xfrm>
        </p:spPr>
        <p:txBody>
          <a:bodyPr rtlCol="0"/>
          <a:lstStyle/>
          <a:p>
            <a:pPr rtl="0"/>
            <a:endParaRPr lang="bg-BG" noProof="0"/>
          </a:p>
        </p:txBody>
      </p:sp>
      <p:sp>
        <p:nvSpPr>
          <p:cNvPr id="6" name="Контейнер за номер на слайд 5"/>
          <p:cNvSpPr>
            <a:spLocks noGrp="1"/>
          </p:cNvSpPr>
          <p:nvPr>
            <p:ph type="sldNum" sz="quarter" idx="12"/>
          </p:nvPr>
        </p:nvSpPr>
        <p:spPr>
          <a:xfrm>
            <a:off x="9896911" y="5410199"/>
            <a:ext cx="771089" cy="365125"/>
          </a:xfrm>
        </p:spPr>
        <p:txBody>
          <a:bodyPr rtlCol="0"/>
          <a:lstStyle/>
          <a:p>
            <a:pPr rtl="0"/>
            <a:fld id="{6D22F896-40B5-4ADD-8801-0D06FADFA095}" type="slidenum">
              <a:rPr lang="bg-BG" noProof="0" smtClean="0"/>
              <a:t>‹#›</a:t>
            </a:fld>
            <a:endParaRPr lang="bg-BG"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 картина с надпис">
    <p:spTree>
      <p:nvGrpSpPr>
        <p:cNvPr id="1" name=""/>
        <p:cNvGrpSpPr/>
        <p:nvPr/>
      </p:nvGrpSpPr>
      <p:grpSpPr>
        <a:xfrm>
          <a:off x="0" y="0"/>
          <a:ext cx="0" cy="0"/>
          <a:chOff x="0" y="0"/>
          <a:chExt cx="0" cy="0"/>
        </a:xfrm>
      </p:grpSpPr>
      <p:sp>
        <p:nvSpPr>
          <p:cNvPr id="2" name="Заглавие 1"/>
          <p:cNvSpPr>
            <a:spLocks noGrp="1"/>
          </p:cNvSpPr>
          <p:nvPr>
            <p:ph type="title"/>
          </p:nvPr>
        </p:nvSpPr>
        <p:spPr>
          <a:xfrm>
            <a:off x="1141410" y="4304664"/>
            <a:ext cx="9912355" cy="819355"/>
          </a:xfrm>
        </p:spPr>
        <p:txBody>
          <a:bodyPr rtlCol="0" anchor="b">
            <a:normAutofit/>
          </a:bodyPr>
          <a:lstStyle>
            <a:lvl1pPr>
              <a:defRPr sz="3200"/>
            </a:lvl1pPr>
          </a:lstStyle>
          <a:p>
            <a:pPr rtl="0"/>
            <a:r>
              <a:rPr lang="bg-BG" noProof="0"/>
              <a:t>Редакт. стил загл. образец</a:t>
            </a:r>
          </a:p>
        </p:txBody>
      </p:sp>
      <p:sp>
        <p:nvSpPr>
          <p:cNvPr id="3" name="Контейнер за картина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bg-BG" noProof="0"/>
              <a:t>Щракнете върху иконата, за да добавите картина</a:t>
            </a:r>
          </a:p>
        </p:txBody>
      </p:sp>
      <p:sp>
        <p:nvSpPr>
          <p:cNvPr id="4" name="Контейнер за текст 3"/>
          <p:cNvSpPr>
            <a:spLocks noGrp="1"/>
          </p:cNvSpPr>
          <p:nvPr>
            <p:ph type="body" sz="half" idx="2"/>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bg-BG" noProof="0"/>
              <a:t>Щракнете, за да редактирате стиловете на текста в образеца</a:t>
            </a:r>
          </a:p>
        </p:txBody>
      </p:sp>
      <p:sp>
        <p:nvSpPr>
          <p:cNvPr id="5" name="Контейнер за дата 4"/>
          <p:cNvSpPr>
            <a:spLocks noGrp="1"/>
          </p:cNvSpPr>
          <p:nvPr>
            <p:ph type="dt" sz="half" idx="10"/>
          </p:nvPr>
        </p:nvSpPr>
        <p:spPr/>
        <p:txBody>
          <a:bodyPr rtlCol="0"/>
          <a:lstStyle/>
          <a:p>
            <a:pPr rtl="0"/>
            <a:fld id="{61876C0D-8317-415B-8A9B-0949693B0960}" type="datetime1">
              <a:rPr lang="bg-BG" noProof="0" smtClean="0"/>
              <a:t>6.12.2021 г.</a:t>
            </a:fld>
            <a:endParaRPr lang="bg-BG" noProof="0"/>
          </a:p>
        </p:txBody>
      </p:sp>
      <p:sp>
        <p:nvSpPr>
          <p:cNvPr id="6" name="Контейнер за долен колонтитул 5"/>
          <p:cNvSpPr>
            <a:spLocks noGrp="1"/>
          </p:cNvSpPr>
          <p:nvPr>
            <p:ph type="ftr" sz="quarter" idx="11"/>
          </p:nvPr>
        </p:nvSpPr>
        <p:spPr/>
        <p:txBody>
          <a:bodyPr rtlCol="0"/>
          <a:lstStyle/>
          <a:p>
            <a:pPr rtl="0"/>
            <a:endParaRPr lang="bg-BG" noProof="0"/>
          </a:p>
        </p:txBody>
      </p:sp>
      <p:sp>
        <p:nvSpPr>
          <p:cNvPr id="7" name="Контейнер за номер на слайд 6"/>
          <p:cNvSpPr>
            <a:spLocks noGrp="1"/>
          </p:cNvSpPr>
          <p:nvPr>
            <p:ph type="sldNum" sz="quarter" idx="12"/>
          </p:nvPr>
        </p:nvSpPr>
        <p:spPr/>
        <p:txBody>
          <a:bodyPr rtlCol="0"/>
          <a:lstStyle/>
          <a:p>
            <a:pPr rtl="0"/>
            <a:fld id="{6D22F896-40B5-4ADD-8801-0D06FADFA095}" type="slidenum">
              <a:rPr lang="bg-BG" noProof="0" smtClean="0"/>
              <a:t>‹#›</a:t>
            </a:fld>
            <a:endParaRPr lang="bg-BG"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лавие и надпис">
    <p:spTree>
      <p:nvGrpSpPr>
        <p:cNvPr id="1" name=""/>
        <p:cNvGrpSpPr/>
        <p:nvPr/>
      </p:nvGrpSpPr>
      <p:grpSpPr>
        <a:xfrm>
          <a:off x="0" y="0"/>
          <a:ext cx="0" cy="0"/>
          <a:chOff x="0" y="0"/>
          <a:chExt cx="0" cy="0"/>
        </a:xfrm>
      </p:grpSpPr>
      <p:sp>
        <p:nvSpPr>
          <p:cNvPr id="2" name="Заглавие 1"/>
          <p:cNvSpPr>
            <a:spLocks noGrp="1"/>
          </p:cNvSpPr>
          <p:nvPr>
            <p:ph type="title"/>
          </p:nvPr>
        </p:nvSpPr>
        <p:spPr>
          <a:xfrm>
            <a:off x="1141456" y="609600"/>
            <a:ext cx="9905955" cy="3429000"/>
          </a:xfrm>
        </p:spPr>
        <p:txBody>
          <a:bodyPr rtlCol="0" anchor="ctr">
            <a:normAutofit/>
          </a:bodyPr>
          <a:lstStyle>
            <a:lvl1pPr>
              <a:defRPr sz="3600"/>
            </a:lvl1pPr>
          </a:lstStyle>
          <a:p>
            <a:pPr rtl="0"/>
            <a:r>
              <a:rPr lang="bg-BG" noProof="0"/>
              <a:t>Редакт. стил загл. образец</a:t>
            </a:r>
          </a:p>
        </p:txBody>
      </p:sp>
      <p:sp>
        <p:nvSpPr>
          <p:cNvPr id="4" name="Контейнер за текст 3"/>
          <p:cNvSpPr>
            <a:spLocks noGrp="1"/>
          </p:cNvSpPr>
          <p:nvPr>
            <p:ph type="body" sz="half" idx="2"/>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bg-BG" noProof="0"/>
              <a:t>Щракнете, за да редактирате стиловете на текста в образеца</a:t>
            </a:r>
          </a:p>
        </p:txBody>
      </p:sp>
      <p:sp>
        <p:nvSpPr>
          <p:cNvPr id="5" name="Контейнер за дата 4"/>
          <p:cNvSpPr>
            <a:spLocks noGrp="1"/>
          </p:cNvSpPr>
          <p:nvPr>
            <p:ph type="dt" sz="half" idx="10"/>
          </p:nvPr>
        </p:nvSpPr>
        <p:spPr/>
        <p:txBody>
          <a:bodyPr rtlCol="0"/>
          <a:lstStyle/>
          <a:p>
            <a:pPr rtl="0"/>
            <a:fld id="{5D879AD9-AC3D-42CB-A789-CC324587E84C}" type="datetime1">
              <a:rPr lang="bg-BG" noProof="0" smtClean="0"/>
              <a:t>6.12.2021 г.</a:t>
            </a:fld>
            <a:endParaRPr lang="bg-BG" noProof="0"/>
          </a:p>
        </p:txBody>
      </p:sp>
      <p:sp>
        <p:nvSpPr>
          <p:cNvPr id="6" name="Контейнер за долен колонтитул 5"/>
          <p:cNvSpPr>
            <a:spLocks noGrp="1"/>
          </p:cNvSpPr>
          <p:nvPr>
            <p:ph type="ftr" sz="quarter" idx="11"/>
          </p:nvPr>
        </p:nvSpPr>
        <p:spPr/>
        <p:txBody>
          <a:bodyPr rtlCol="0"/>
          <a:lstStyle/>
          <a:p>
            <a:pPr rtl="0"/>
            <a:endParaRPr lang="bg-BG" noProof="0"/>
          </a:p>
        </p:txBody>
      </p:sp>
      <p:sp>
        <p:nvSpPr>
          <p:cNvPr id="7" name="Контейнер за номер на слайд 6"/>
          <p:cNvSpPr>
            <a:spLocks noGrp="1"/>
          </p:cNvSpPr>
          <p:nvPr>
            <p:ph type="sldNum" sz="quarter" idx="12"/>
          </p:nvPr>
        </p:nvSpPr>
        <p:spPr/>
        <p:txBody>
          <a:bodyPr rtlCol="0"/>
          <a:lstStyle/>
          <a:p>
            <a:pPr rtl="0"/>
            <a:fld id="{6D22F896-40B5-4ADD-8801-0D06FADFA095}" type="slidenum">
              <a:rPr lang="bg-BG" noProof="0" smtClean="0"/>
              <a:t>‹#›</a:t>
            </a:fld>
            <a:endParaRPr lang="bg-BG"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 с надпис">
    <p:spTree>
      <p:nvGrpSpPr>
        <p:cNvPr id="1" name=""/>
        <p:cNvGrpSpPr/>
        <p:nvPr/>
      </p:nvGrpSpPr>
      <p:grpSpPr>
        <a:xfrm>
          <a:off x="0" y="0"/>
          <a:ext cx="0" cy="0"/>
          <a:chOff x="0" y="0"/>
          <a:chExt cx="0" cy="0"/>
        </a:xfrm>
      </p:grpSpPr>
      <p:sp>
        <p:nvSpPr>
          <p:cNvPr id="2" name="Заглавие 1"/>
          <p:cNvSpPr>
            <a:spLocks noGrp="1"/>
          </p:cNvSpPr>
          <p:nvPr>
            <p:ph type="title"/>
          </p:nvPr>
        </p:nvSpPr>
        <p:spPr>
          <a:xfrm>
            <a:off x="1446212" y="609599"/>
            <a:ext cx="9302752" cy="2748429"/>
          </a:xfrm>
        </p:spPr>
        <p:txBody>
          <a:bodyPr rtlCol="0" anchor="ctr">
            <a:normAutofit/>
          </a:bodyPr>
          <a:lstStyle>
            <a:lvl1pPr>
              <a:defRPr sz="3600"/>
            </a:lvl1pPr>
          </a:lstStyle>
          <a:p>
            <a:pPr rtl="0"/>
            <a:r>
              <a:rPr lang="bg-BG" noProof="0"/>
              <a:t>Редакт. стил загл. образец</a:t>
            </a:r>
          </a:p>
        </p:txBody>
      </p:sp>
      <p:sp>
        <p:nvSpPr>
          <p:cNvPr id="12" name="Контейнер за текст 3"/>
          <p:cNvSpPr>
            <a:spLocks noGrp="1"/>
          </p:cNvSpPr>
          <p:nvPr>
            <p:ph type="body" sz="half" idx="13"/>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bg-BG" noProof="0"/>
              <a:t>Щракнете, за да редактирате стиловете на текста в образеца</a:t>
            </a:r>
          </a:p>
        </p:txBody>
      </p:sp>
      <p:sp>
        <p:nvSpPr>
          <p:cNvPr id="4" name="Контейнер за текст 3"/>
          <p:cNvSpPr>
            <a:spLocks noGrp="1"/>
          </p:cNvSpPr>
          <p:nvPr>
            <p:ph type="body" sz="half" idx="2"/>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bg-BG" noProof="0"/>
              <a:t>Щракнете, за да редактирате стиловете на текста в образеца</a:t>
            </a:r>
          </a:p>
        </p:txBody>
      </p:sp>
      <p:sp>
        <p:nvSpPr>
          <p:cNvPr id="5" name="Контейнер за дата 4"/>
          <p:cNvSpPr>
            <a:spLocks noGrp="1"/>
          </p:cNvSpPr>
          <p:nvPr>
            <p:ph type="dt" sz="half" idx="10"/>
          </p:nvPr>
        </p:nvSpPr>
        <p:spPr/>
        <p:txBody>
          <a:bodyPr rtlCol="0"/>
          <a:lstStyle/>
          <a:p>
            <a:pPr rtl="0"/>
            <a:fld id="{3C2C622D-8165-4525-B6AF-27D6FBDCD266}" type="datetime1">
              <a:rPr lang="bg-BG" noProof="0" smtClean="0"/>
              <a:t>6.12.2021 г.</a:t>
            </a:fld>
            <a:endParaRPr lang="bg-BG" noProof="0"/>
          </a:p>
        </p:txBody>
      </p:sp>
      <p:sp>
        <p:nvSpPr>
          <p:cNvPr id="6" name="Контейнер за долен колонтитул 5"/>
          <p:cNvSpPr>
            <a:spLocks noGrp="1"/>
          </p:cNvSpPr>
          <p:nvPr>
            <p:ph type="ftr" sz="quarter" idx="11"/>
          </p:nvPr>
        </p:nvSpPr>
        <p:spPr/>
        <p:txBody>
          <a:bodyPr rtlCol="0"/>
          <a:lstStyle/>
          <a:p>
            <a:pPr rtl="0"/>
            <a:endParaRPr lang="bg-BG" noProof="0"/>
          </a:p>
        </p:txBody>
      </p:sp>
      <p:sp>
        <p:nvSpPr>
          <p:cNvPr id="7" name="Контейнер за номер на слайд 6"/>
          <p:cNvSpPr>
            <a:spLocks noGrp="1"/>
          </p:cNvSpPr>
          <p:nvPr>
            <p:ph type="sldNum" sz="quarter" idx="12"/>
          </p:nvPr>
        </p:nvSpPr>
        <p:spPr/>
        <p:txBody>
          <a:bodyPr rtlCol="0"/>
          <a:lstStyle/>
          <a:p>
            <a:pPr rtl="0"/>
            <a:fld id="{6D22F896-40B5-4ADD-8801-0D06FADFA095}" type="slidenum">
              <a:rPr lang="bg-BG" noProof="0" smtClean="0"/>
              <a:t>‹#›</a:t>
            </a:fld>
            <a:endParaRPr lang="bg-BG" noProof="0"/>
          </a:p>
        </p:txBody>
      </p:sp>
      <p:sp>
        <p:nvSpPr>
          <p:cNvPr id="60" name="Текстово поле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bg-BG" sz="8000" noProof="0">
                <a:solidFill>
                  <a:schemeClr val="tx1"/>
                </a:solidFill>
                <a:effectLst/>
              </a:rPr>
              <a:t>"</a:t>
            </a:r>
          </a:p>
        </p:txBody>
      </p:sp>
      <p:sp>
        <p:nvSpPr>
          <p:cNvPr id="61" name="Текстово поле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bg-BG" sz="8000" noProof="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Визитка">
    <p:spTree>
      <p:nvGrpSpPr>
        <p:cNvPr id="1" name=""/>
        <p:cNvGrpSpPr/>
        <p:nvPr/>
      </p:nvGrpSpPr>
      <p:grpSpPr>
        <a:xfrm>
          <a:off x="0" y="0"/>
          <a:ext cx="0" cy="0"/>
          <a:chOff x="0" y="0"/>
          <a:chExt cx="0" cy="0"/>
        </a:xfrm>
      </p:grpSpPr>
      <p:sp>
        <p:nvSpPr>
          <p:cNvPr id="2" name="Заглавие 1"/>
          <p:cNvSpPr>
            <a:spLocks noGrp="1"/>
          </p:cNvSpPr>
          <p:nvPr>
            <p:ph type="title"/>
          </p:nvPr>
        </p:nvSpPr>
        <p:spPr>
          <a:xfrm>
            <a:off x="1141410" y="2134041"/>
            <a:ext cx="9906001" cy="2511835"/>
          </a:xfrm>
        </p:spPr>
        <p:txBody>
          <a:bodyPr rtlCol="0" anchor="b">
            <a:normAutofit/>
          </a:bodyPr>
          <a:lstStyle>
            <a:lvl1pPr>
              <a:defRPr sz="3600"/>
            </a:lvl1pPr>
          </a:lstStyle>
          <a:p>
            <a:pPr rtl="0"/>
            <a:r>
              <a:rPr lang="bg-BG" noProof="0"/>
              <a:t>Редакт. стил загл. образец</a:t>
            </a:r>
          </a:p>
        </p:txBody>
      </p:sp>
      <p:sp>
        <p:nvSpPr>
          <p:cNvPr id="4" name="Контейнер за текст 3"/>
          <p:cNvSpPr>
            <a:spLocks noGrp="1"/>
          </p:cNvSpPr>
          <p:nvPr>
            <p:ph type="body" sz="half" idx="2"/>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bg-BG" noProof="0"/>
              <a:t>Щракнете, за да редактирате стиловете на текста в образеца</a:t>
            </a:r>
          </a:p>
        </p:txBody>
      </p:sp>
      <p:sp>
        <p:nvSpPr>
          <p:cNvPr id="5" name="Контейнер за дата 4"/>
          <p:cNvSpPr>
            <a:spLocks noGrp="1"/>
          </p:cNvSpPr>
          <p:nvPr>
            <p:ph type="dt" sz="half" idx="10"/>
          </p:nvPr>
        </p:nvSpPr>
        <p:spPr/>
        <p:txBody>
          <a:bodyPr rtlCol="0"/>
          <a:lstStyle/>
          <a:p>
            <a:pPr rtl="0"/>
            <a:fld id="{2BC32F4E-9088-405B-ABC2-9A7B66DDFDA0}" type="datetime1">
              <a:rPr lang="bg-BG" noProof="0" smtClean="0"/>
              <a:t>6.12.2021 г.</a:t>
            </a:fld>
            <a:endParaRPr lang="bg-BG" noProof="0"/>
          </a:p>
        </p:txBody>
      </p:sp>
      <p:sp>
        <p:nvSpPr>
          <p:cNvPr id="6" name="Контейнер за долен колонтитул 5"/>
          <p:cNvSpPr>
            <a:spLocks noGrp="1"/>
          </p:cNvSpPr>
          <p:nvPr>
            <p:ph type="ftr" sz="quarter" idx="11"/>
          </p:nvPr>
        </p:nvSpPr>
        <p:spPr/>
        <p:txBody>
          <a:bodyPr rtlCol="0"/>
          <a:lstStyle/>
          <a:p>
            <a:pPr rtl="0"/>
            <a:endParaRPr lang="bg-BG" noProof="0"/>
          </a:p>
        </p:txBody>
      </p:sp>
      <p:sp>
        <p:nvSpPr>
          <p:cNvPr id="7" name="Контейнер за номер на слайд 6"/>
          <p:cNvSpPr>
            <a:spLocks noGrp="1"/>
          </p:cNvSpPr>
          <p:nvPr>
            <p:ph type="sldNum" sz="quarter" idx="12"/>
          </p:nvPr>
        </p:nvSpPr>
        <p:spPr/>
        <p:txBody>
          <a:bodyPr rtlCol="0"/>
          <a:lstStyle/>
          <a:p>
            <a:pPr rtl="0"/>
            <a:fld id="{6D22F896-40B5-4ADD-8801-0D06FADFA095}" type="slidenum">
              <a:rPr lang="bg-BG" noProof="0" smtClean="0"/>
              <a:t>‹#›</a:t>
            </a:fld>
            <a:endParaRPr lang="bg-BG"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колона">
    <p:spTree>
      <p:nvGrpSpPr>
        <p:cNvPr id="1" name=""/>
        <p:cNvGrpSpPr/>
        <p:nvPr/>
      </p:nvGrpSpPr>
      <p:grpSpPr>
        <a:xfrm>
          <a:off x="0" y="0"/>
          <a:ext cx="0" cy="0"/>
          <a:chOff x="0" y="0"/>
          <a:chExt cx="0" cy="0"/>
        </a:xfrm>
      </p:grpSpPr>
      <p:sp>
        <p:nvSpPr>
          <p:cNvPr id="15" name="Заглавие 1"/>
          <p:cNvSpPr>
            <a:spLocks noGrp="1"/>
          </p:cNvSpPr>
          <p:nvPr>
            <p:ph type="title"/>
          </p:nvPr>
        </p:nvSpPr>
        <p:spPr>
          <a:xfrm>
            <a:off x="1141413" y="609600"/>
            <a:ext cx="9905998" cy="1905000"/>
          </a:xfrm>
        </p:spPr>
        <p:txBody>
          <a:bodyPr rtlCol="0"/>
          <a:lstStyle/>
          <a:p>
            <a:pPr rtl="0"/>
            <a:r>
              <a:rPr lang="bg-BG" noProof="0"/>
              <a:t>Редакт. стил загл. образец</a:t>
            </a:r>
          </a:p>
        </p:txBody>
      </p:sp>
      <p:sp>
        <p:nvSpPr>
          <p:cNvPr id="7" name="Контейнер за текст 2"/>
          <p:cNvSpPr>
            <a:spLocks noGrp="1"/>
          </p:cNvSpPr>
          <p:nvPr>
            <p:ph type="body" idx="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bg-BG" noProof="0"/>
              <a:t>Щракнете, за да редактирате стиловете на текста в образеца</a:t>
            </a:r>
          </a:p>
        </p:txBody>
      </p:sp>
      <p:sp>
        <p:nvSpPr>
          <p:cNvPr id="8" name="Контейнер за текст 3"/>
          <p:cNvSpPr>
            <a:spLocks noGrp="1"/>
          </p:cNvSpPr>
          <p:nvPr>
            <p:ph type="body" sz="half" idx="15"/>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bg-BG" noProof="0"/>
              <a:t>Щракнете, за да редактирате стиловете на текста в образеца</a:t>
            </a:r>
          </a:p>
        </p:txBody>
      </p:sp>
      <p:sp>
        <p:nvSpPr>
          <p:cNvPr id="9" name="Контейнер за текст 4"/>
          <p:cNvSpPr>
            <a:spLocks noGrp="1"/>
          </p:cNvSpPr>
          <p:nvPr>
            <p:ph type="body" sz="quarter" idx="3"/>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bg-BG" noProof="0"/>
              <a:t>Щракнете, за да редактирате стиловете на текста в образеца</a:t>
            </a:r>
          </a:p>
        </p:txBody>
      </p:sp>
      <p:sp>
        <p:nvSpPr>
          <p:cNvPr id="10" name="Контейнер за текст 3"/>
          <p:cNvSpPr>
            <a:spLocks noGrp="1"/>
          </p:cNvSpPr>
          <p:nvPr>
            <p:ph type="body" sz="half" idx="16"/>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bg-BG" noProof="0"/>
              <a:t>Щракнете, за да редактирате стиловете на текста в образеца</a:t>
            </a:r>
          </a:p>
        </p:txBody>
      </p:sp>
      <p:sp>
        <p:nvSpPr>
          <p:cNvPr id="11" name="Контейнер за текст 4"/>
          <p:cNvSpPr>
            <a:spLocks noGrp="1"/>
          </p:cNvSpPr>
          <p:nvPr>
            <p:ph type="body" sz="quarter" idx="13"/>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bg-BG" noProof="0"/>
              <a:t>Щракнете, за да редактирате стиловете на текста в образеца</a:t>
            </a:r>
          </a:p>
        </p:txBody>
      </p:sp>
      <p:sp>
        <p:nvSpPr>
          <p:cNvPr id="12" name="Контейнер за текст 3"/>
          <p:cNvSpPr>
            <a:spLocks noGrp="1"/>
          </p:cNvSpPr>
          <p:nvPr>
            <p:ph type="body" sz="half" idx="17"/>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bg-BG" noProof="0"/>
              <a:t>Щракнете, за да редактирате стиловете на текста в образеца</a:t>
            </a:r>
          </a:p>
        </p:txBody>
      </p:sp>
      <p:sp>
        <p:nvSpPr>
          <p:cNvPr id="3" name="Контейнер за дата 2"/>
          <p:cNvSpPr>
            <a:spLocks noGrp="1"/>
          </p:cNvSpPr>
          <p:nvPr>
            <p:ph type="dt" sz="half" idx="10"/>
          </p:nvPr>
        </p:nvSpPr>
        <p:spPr/>
        <p:txBody>
          <a:bodyPr rtlCol="0"/>
          <a:lstStyle/>
          <a:p>
            <a:pPr rtl="0"/>
            <a:fld id="{FF245E2D-C0BB-4D1F-A6D3-AEA488293C44}" type="datetime1">
              <a:rPr lang="bg-BG" noProof="0" smtClean="0"/>
              <a:t>6.12.2021 г.</a:t>
            </a:fld>
            <a:endParaRPr lang="bg-BG" noProof="0"/>
          </a:p>
        </p:txBody>
      </p:sp>
      <p:sp>
        <p:nvSpPr>
          <p:cNvPr id="4" name="Контейнер за долен колонтитул 3"/>
          <p:cNvSpPr>
            <a:spLocks noGrp="1"/>
          </p:cNvSpPr>
          <p:nvPr>
            <p:ph type="ftr" sz="quarter" idx="11"/>
          </p:nvPr>
        </p:nvSpPr>
        <p:spPr/>
        <p:txBody>
          <a:bodyPr rtlCol="0"/>
          <a:lstStyle/>
          <a:p>
            <a:pPr rtl="0"/>
            <a:endParaRPr lang="bg-BG" noProof="0"/>
          </a:p>
        </p:txBody>
      </p:sp>
      <p:sp>
        <p:nvSpPr>
          <p:cNvPr id="5" name="Контейнер за номер на слайд 4"/>
          <p:cNvSpPr>
            <a:spLocks noGrp="1"/>
          </p:cNvSpPr>
          <p:nvPr>
            <p:ph type="sldNum" sz="quarter" idx="12"/>
          </p:nvPr>
        </p:nvSpPr>
        <p:spPr/>
        <p:txBody>
          <a:bodyPr rtlCol="0"/>
          <a:lstStyle/>
          <a:p>
            <a:pPr rtl="0"/>
            <a:fld id="{6D22F896-40B5-4ADD-8801-0D06FADFA095}" type="slidenum">
              <a:rPr lang="bg-BG" noProof="0" smtClean="0"/>
              <a:t>‹#›</a:t>
            </a:fld>
            <a:endParaRPr lang="bg-BG"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колона с картини">
    <p:spTree>
      <p:nvGrpSpPr>
        <p:cNvPr id="1" name=""/>
        <p:cNvGrpSpPr/>
        <p:nvPr/>
      </p:nvGrpSpPr>
      <p:grpSpPr>
        <a:xfrm>
          <a:off x="0" y="0"/>
          <a:ext cx="0" cy="0"/>
          <a:chOff x="0" y="0"/>
          <a:chExt cx="0" cy="0"/>
        </a:xfrm>
      </p:grpSpPr>
      <p:sp>
        <p:nvSpPr>
          <p:cNvPr id="30" name="Заглавие 1"/>
          <p:cNvSpPr>
            <a:spLocks noGrp="1"/>
          </p:cNvSpPr>
          <p:nvPr>
            <p:ph type="title"/>
          </p:nvPr>
        </p:nvSpPr>
        <p:spPr>
          <a:xfrm>
            <a:off x="1141411" y="609600"/>
            <a:ext cx="9905999" cy="1905000"/>
          </a:xfrm>
        </p:spPr>
        <p:txBody>
          <a:bodyPr rtlCol="0"/>
          <a:lstStyle/>
          <a:p>
            <a:pPr rtl="0"/>
            <a:r>
              <a:rPr lang="bg-BG" noProof="0"/>
              <a:t>Редакт. стил загл. образец</a:t>
            </a:r>
          </a:p>
        </p:txBody>
      </p:sp>
      <p:sp>
        <p:nvSpPr>
          <p:cNvPr id="19" name="Контейнер за текст 2"/>
          <p:cNvSpPr>
            <a:spLocks noGrp="1"/>
          </p:cNvSpPr>
          <p:nvPr>
            <p:ph type="body" idx="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bg-BG" noProof="0"/>
              <a:t>Щракнете, за да редактирате стиловете на текста в образеца</a:t>
            </a:r>
          </a:p>
        </p:txBody>
      </p:sp>
      <p:sp>
        <p:nvSpPr>
          <p:cNvPr id="20" name="Контейнер за картина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bg-BG" noProof="0"/>
              <a:t>Щракнете върху иконата, за да добавите картина</a:t>
            </a:r>
          </a:p>
        </p:txBody>
      </p:sp>
      <p:sp>
        <p:nvSpPr>
          <p:cNvPr id="21" name="Контейнер за текст 3"/>
          <p:cNvSpPr>
            <a:spLocks noGrp="1"/>
          </p:cNvSpPr>
          <p:nvPr>
            <p:ph type="body" sz="half" idx="18"/>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bg-BG" noProof="0"/>
              <a:t>Щракнете, за да редактирате стиловете на текста в образеца</a:t>
            </a:r>
          </a:p>
        </p:txBody>
      </p:sp>
      <p:sp>
        <p:nvSpPr>
          <p:cNvPr id="22" name="Контейнер за текст 4"/>
          <p:cNvSpPr>
            <a:spLocks noGrp="1"/>
          </p:cNvSpPr>
          <p:nvPr>
            <p:ph type="body" sz="quarter" idx="3"/>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bg-BG" noProof="0"/>
              <a:t>Щракнете, за да редактирате стиловете на текста в образеца</a:t>
            </a:r>
          </a:p>
        </p:txBody>
      </p:sp>
      <p:sp>
        <p:nvSpPr>
          <p:cNvPr id="23" name="Контейнер за картина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bg-BG" noProof="0"/>
              <a:t>Щракнете върху иконата, за да добавите картина</a:t>
            </a:r>
          </a:p>
        </p:txBody>
      </p:sp>
      <p:sp>
        <p:nvSpPr>
          <p:cNvPr id="24" name="Контейнер за текст 3"/>
          <p:cNvSpPr>
            <a:spLocks noGrp="1"/>
          </p:cNvSpPr>
          <p:nvPr>
            <p:ph type="body" sz="half" idx="19"/>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bg-BG" noProof="0"/>
              <a:t>Щракнете, за да редактирате стиловете на текста в образеца</a:t>
            </a:r>
          </a:p>
        </p:txBody>
      </p:sp>
      <p:sp>
        <p:nvSpPr>
          <p:cNvPr id="25" name="Контейнер за текст 4"/>
          <p:cNvSpPr>
            <a:spLocks noGrp="1"/>
          </p:cNvSpPr>
          <p:nvPr>
            <p:ph type="body" sz="quarter" idx="13"/>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bg-BG" noProof="0"/>
              <a:t>Щракнете, за да редактирате стиловете на текста в образеца</a:t>
            </a:r>
          </a:p>
        </p:txBody>
      </p:sp>
      <p:sp>
        <p:nvSpPr>
          <p:cNvPr id="26" name="Контейнер за картина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bg-BG" noProof="0"/>
              <a:t>Щракнете върху иконата, за да добавите картина</a:t>
            </a:r>
          </a:p>
        </p:txBody>
      </p:sp>
      <p:sp>
        <p:nvSpPr>
          <p:cNvPr id="27" name="Контейнер за текст 3"/>
          <p:cNvSpPr>
            <a:spLocks noGrp="1"/>
          </p:cNvSpPr>
          <p:nvPr>
            <p:ph type="body" sz="half" idx="20"/>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bg-BG" noProof="0"/>
              <a:t>Щракнете, за да редактирате стиловете на текста в образеца</a:t>
            </a:r>
          </a:p>
        </p:txBody>
      </p:sp>
      <p:sp>
        <p:nvSpPr>
          <p:cNvPr id="3" name="Контейнер за дата 2"/>
          <p:cNvSpPr>
            <a:spLocks noGrp="1"/>
          </p:cNvSpPr>
          <p:nvPr>
            <p:ph type="dt" sz="half" idx="10"/>
          </p:nvPr>
        </p:nvSpPr>
        <p:spPr/>
        <p:txBody>
          <a:bodyPr rtlCol="0"/>
          <a:lstStyle/>
          <a:p>
            <a:pPr rtl="0"/>
            <a:fld id="{8E1A213F-E2E7-4119-8C0F-50F465D6BF3A}" type="datetime1">
              <a:rPr lang="bg-BG" noProof="0" smtClean="0"/>
              <a:t>6.12.2021 г.</a:t>
            </a:fld>
            <a:endParaRPr lang="bg-BG" noProof="0"/>
          </a:p>
        </p:txBody>
      </p:sp>
      <p:sp>
        <p:nvSpPr>
          <p:cNvPr id="4" name="Контейнер за долен колонтитул 3"/>
          <p:cNvSpPr>
            <a:spLocks noGrp="1"/>
          </p:cNvSpPr>
          <p:nvPr>
            <p:ph type="ftr" sz="quarter" idx="11"/>
          </p:nvPr>
        </p:nvSpPr>
        <p:spPr/>
        <p:txBody>
          <a:bodyPr rtlCol="0"/>
          <a:lstStyle/>
          <a:p>
            <a:pPr rtl="0"/>
            <a:endParaRPr lang="bg-BG" noProof="0"/>
          </a:p>
        </p:txBody>
      </p:sp>
      <p:sp>
        <p:nvSpPr>
          <p:cNvPr id="5" name="Контейнер за номер на слайд 4"/>
          <p:cNvSpPr>
            <a:spLocks noGrp="1"/>
          </p:cNvSpPr>
          <p:nvPr>
            <p:ph type="sldNum" sz="quarter" idx="12"/>
          </p:nvPr>
        </p:nvSpPr>
        <p:spPr/>
        <p:txBody>
          <a:bodyPr rtlCol="0"/>
          <a:lstStyle/>
          <a:p>
            <a:pPr rtl="0"/>
            <a:fld id="{6D22F896-40B5-4ADD-8801-0D06FADFA095}" type="slidenum">
              <a:rPr lang="bg-BG" noProof="0" smtClean="0"/>
              <a:t>‹#›</a:t>
            </a:fld>
            <a:endParaRPr lang="bg-BG"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rtlCol="0"/>
          <a:lstStyle/>
          <a:p>
            <a:pPr rtl="0"/>
            <a:r>
              <a:rPr lang="bg-BG" dirty="0" err="1"/>
              <a:t>Редакт</a:t>
            </a:r>
            <a:r>
              <a:rPr lang="bg-BG" dirty="0"/>
              <a:t>. стил загл</a:t>
            </a:r>
            <a:r>
              <a:rPr lang="bg-BG"/>
              <a:t>. образец</a:t>
            </a:r>
            <a:endParaRPr lang="bg-BG" dirty="0"/>
          </a:p>
        </p:txBody>
      </p:sp>
      <p:sp>
        <p:nvSpPr>
          <p:cNvPr id="3" name="Контейнер за вертикален текст 2"/>
          <p:cNvSpPr>
            <a:spLocks noGrp="1"/>
          </p:cNvSpPr>
          <p:nvPr>
            <p:ph type="body" orient="vert" idx="1"/>
          </p:nvPr>
        </p:nvSpPr>
        <p:spPr/>
        <p:txBody>
          <a:bodyPr vert="eaVert" rtlCol="0" anchor="t"/>
          <a:lstStyle/>
          <a:p>
            <a:pPr lvl="0" rtl="0"/>
            <a:r>
              <a:rPr lang="bg-BG" noProof="0" dirty="0"/>
              <a:t>Щракнете, за да редактирате стиловете на текста в образеца</a:t>
            </a:r>
          </a:p>
          <a:p>
            <a:pPr lvl="1" rtl="0"/>
            <a:r>
              <a:rPr lang="bg-BG"/>
              <a:t>Второ ниво</a:t>
            </a:r>
          </a:p>
          <a:p>
            <a:pPr lvl="2" rtl="0"/>
            <a:r>
              <a:rPr lang="bg-BG"/>
              <a:t>Трето ниво</a:t>
            </a:r>
          </a:p>
          <a:p>
            <a:pPr lvl="3" rtl="0"/>
            <a:r>
              <a:rPr lang="bg-BG"/>
              <a:t>Четвърто ниво</a:t>
            </a:r>
          </a:p>
          <a:p>
            <a:pPr lvl="4" rtl="0"/>
            <a:r>
              <a:rPr lang="bg-BG"/>
              <a:t>Пето ниво</a:t>
            </a:r>
            <a:endParaRPr lang="bg-BG" dirty="0"/>
          </a:p>
        </p:txBody>
      </p:sp>
      <p:sp>
        <p:nvSpPr>
          <p:cNvPr id="4" name="Контейнер за дата 3"/>
          <p:cNvSpPr>
            <a:spLocks noGrp="1"/>
          </p:cNvSpPr>
          <p:nvPr>
            <p:ph type="dt" sz="half" idx="10"/>
          </p:nvPr>
        </p:nvSpPr>
        <p:spPr/>
        <p:txBody>
          <a:bodyPr rtlCol="0"/>
          <a:lstStyle/>
          <a:p>
            <a:pPr rtl="0"/>
            <a:fld id="{24F16E80-D972-47AE-9ACB-76A8FF7C08F7}" type="datetime1">
              <a:rPr lang="bg-BG" smtClean="0"/>
              <a:t>6.12.2021 г.</a:t>
            </a:fld>
            <a:endParaRPr lang="bg-BG" dirty="0"/>
          </a:p>
        </p:txBody>
      </p:sp>
      <p:sp>
        <p:nvSpPr>
          <p:cNvPr id="5" name="Контейнер за долен колонтитул 4"/>
          <p:cNvSpPr>
            <a:spLocks noGrp="1"/>
          </p:cNvSpPr>
          <p:nvPr>
            <p:ph type="ftr" sz="quarter" idx="11"/>
          </p:nvPr>
        </p:nvSpPr>
        <p:spPr/>
        <p:txBody>
          <a:bodyPr rtlCol="0"/>
          <a:lstStyle/>
          <a:p>
            <a:pPr rtl="0"/>
            <a:endParaRPr lang="bg-BG" dirty="0"/>
          </a:p>
        </p:txBody>
      </p:sp>
      <p:sp>
        <p:nvSpPr>
          <p:cNvPr id="6" name="Контейнер за номер на слайд 5"/>
          <p:cNvSpPr>
            <a:spLocks noGrp="1"/>
          </p:cNvSpPr>
          <p:nvPr>
            <p:ph type="sldNum" sz="quarter" idx="12"/>
          </p:nvPr>
        </p:nvSpPr>
        <p:spPr/>
        <p:txBody>
          <a:bodyPr rtlCol="0"/>
          <a:lstStyle/>
          <a:p>
            <a:pPr rtl="0"/>
            <a:fld id="{6D22F896-40B5-4ADD-8801-0D06FADFA095}" type="slidenum">
              <a:rPr lang="bg-BG" smtClean="0"/>
              <a:t>‹#›</a:t>
            </a:fld>
            <a:endParaRPr lang="bg-BG"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Вертикално заглавие 1"/>
          <p:cNvSpPr>
            <a:spLocks noGrp="1"/>
          </p:cNvSpPr>
          <p:nvPr>
            <p:ph type="title" orient="vert"/>
          </p:nvPr>
        </p:nvSpPr>
        <p:spPr>
          <a:xfrm>
            <a:off x="9042400" y="609599"/>
            <a:ext cx="2005011" cy="5181601"/>
          </a:xfrm>
        </p:spPr>
        <p:txBody>
          <a:bodyPr vert="eaVert" rtlCol="0"/>
          <a:lstStyle/>
          <a:p>
            <a:pPr rtl="0"/>
            <a:r>
              <a:rPr lang="bg-BG" dirty="0" err="1"/>
              <a:t>Редакт</a:t>
            </a:r>
            <a:r>
              <a:rPr lang="bg-BG" dirty="0"/>
              <a:t>. стил загл</a:t>
            </a:r>
            <a:r>
              <a:rPr lang="bg-BG"/>
              <a:t>. образец</a:t>
            </a:r>
            <a:endParaRPr lang="bg-BG" dirty="0"/>
          </a:p>
        </p:txBody>
      </p:sp>
      <p:sp>
        <p:nvSpPr>
          <p:cNvPr id="3" name="Контейнер за вертикален текст 2"/>
          <p:cNvSpPr>
            <a:spLocks noGrp="1"/>
          </p:cNvSpPr>
          <p:nvPr>
            <p:ph type="body" orient="vert" idx="1"/>
          </p:nvPr>
        </p:nvSpPr>
        <p:spPr>
          <a:xfrm>
            <a:off x="1141410" y="609599"/>
            <a:ext cx="7748590" cy="5181601"/>
          </a:xfrm>
        </p:spPr>
        <p:txBody>
          <a:bodyPr vert="eaVert" rtlCol="0"/>
          <a:lstStyle/>
          <a:p>
            <a:pPr lvl="0" rtl="0"/>
            <a:r>
              <a:rPr lang="bg-BG" noProof="0" dirty="0"/>
              <a:t>Щракнете, за да редактирате стиловете на текста в образеца</a:t>
            </a:r>
          </a:p>
          <a:p>
            <a:pPr lvl="1" rtl="0"/>
            <a:r>
              <a:rPr lang="bg-BG"/>
              <a:t>Второ ниво</a:t>
            </a:r>
          </a:p>
          <a:p>
            <a:pPr lvl="2" rtl="0"/>
            <a:r>
              <a:rPr lang="bg-BG"/>
              <a:t>Трето ниво</a:t>
            </a:r>
          </a:p>
          <a:p>
            <a:pPr lvl="3" rtl="0"/>
            <a:r>
              <a:rPr lang="bg-BG"/>
              <a:t>Четвърто ниво</a:t>
            </a:r>
          </a:p>
          <a:p>
            <a:pPr lvl="4" rtl="0"/>
            <a:r>
              <a:rPr lang="bg-BG"/>
              <a:t>Пето ниво</a:t>
            </a:r>
            <a:endParaRPr lang="bg-BG" dirty="0"/>
          </a:p>
        </p:txBody>
      </p:sp>
      <p:sp>
        <p:nvSpPr>
          <p:cNvPr id="4" name="Контейнер за дата 3"/>
          <p:cNvSpPr>
            <a:spLocks noGrp="1"/>
          </p:cNvSpPr>
          <p:nvPr>
            <p:ph type="dt" sz="half" idx="10"/>
          </p:nvPr>
        </p:nvSpPr>
        <p:spPr/>
        <p:txBody>
          <a:bodyPr rtlCol="0"/>
          <a:lstStyle/>
          <a:p>
            <a:pPr rtl="0"/>
            <a:fld id="{1D4B3A44-54B8-475B-B417-03A5186B267E}" type="datetime1">
              <a:rPr lang="bg-BG" smtClean="0"/>
              <a:t>6.12.2021 г.</a:t>
            </a:fld>
            <a:endParaRPr lang="bg-BG" dirty="0"/>
          </a:p>
        </p:txBody>
      </p:sp>
      <p:sp>
        <p:nvSpPr>
          <p:cNvPr id="5" name="Контейнер за долен колонтитул 4"/>
          <p:cNvSpPr>
            <a:spLocks noGrp="1"/>
          </p:cNvSpPr>
          <p:nvPr>
            <p:ph type="ftr" sz="quarter" idx="11"/>
          </p:nvPr>
        </p:nvSpPr>
        <p:spPr/>
        <p:txBody>
          <a:bodyPr rtlCol="0"/>
          <a:lstStyle/>
          <a:p>
            <a:pPr rtl="0"/>
            <a:endParaRPr lang="bg-BG" dirty="0"/>
          </a:p>
        </p:txBody>
      </p:sp>
      <p:sp>
        <p:nvSpPr>
          <p:cNvPr id="6" name="Контейнер за номер на слайд 5"/>
          <p:cNvSpPr>
            <a:spLocks noGrp="1"/>
          </p:cNvSpPr>
          <p:nvPr>
            <p:ph type="sldNum" sz="quarter" idx="12"/>
          </p:nvPr>
        </p:nvSpPr>
        <p:spPr/>
        <p:txBody>
          <a:bodyPr rtlCol="0"/>
          <a:lstStyle/>
          <a:p>
            <a:pPr rtl="0"/>
            <a:fld id="{6D22F896-40B5-4ADD-8801-0D06FADFA095}" type="slidenum">
              <a:rPr lang="bg-BG" smtClean="0"/>
              <a:t>‹#›</a:t>
            </a:fld>
            <a:endParaRPr lang="bg-BG"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rtlCol="0"/>
          <a:lstStyle/>
          <a:p>
            <a:pPr rtl="0"/>
            <a:r>
              <a:rPr lang="bg-BG" dirty="0" err="1"/>
              <a:t>Редакт</a:t>
            </a:r>
            <a:r>
              <a:rPr lang="bg-BG" dirty="0"/>
              <a:t>. стил загл</a:t>
            </a:r>
            <a:r>
              <a:rPr lang="bg-BG"/>
              <a:t>. образец</a:t>
            </a:r>
            <a:endParaRPr lang="bg-BG" dirty="0"/>
          </a:p>
        </p:txBody>
      </p:sp>
      <p:sp>
        <p:nvSpPr>
          <p:cNvPr id="3" name="Контейнер на съдържание 2"/>
          <p:cNvSpPr>
            <a:spLocks noGrp="1"/>
          </p:cNvSpPr>
          <p:nvPr>
            <p:ph idx="1"/>
          </p:nvPr>
        </p:nvSpPr>
        <p:spPr/>
        <p:txBody>
          <a:bodyPr rtlCol="0"/>
          <a:lstStyle/>
          <a:p>
            <a:pPr lvl="0" rtl="0"/>
            <a:r>
              <a:rPr lang="bg-BG" noProof="0" dirty="0"/>
              <a:t>Щракнете, за да редактирате стиловете на текста в образеца</a:t>
            </a:r>
          </a:p>
          <a:p>
            <a:pPr lvl="1" rtl="0"/>
            <a:r>
              <a:rPr lang="bg-BG"/>
              <a:t>Второ ниво</a:t>
            </a:r>
          </a:p>
          <a:p>
            <a:pPr lvl="2" rtl="0"/>
            <a:r>
              <a:rPr lang="bg-BG"/>
              <a:t>Трето ниво</a:t>
            </a:r>
          </a:p>
          <a:p>
            <a:pPr lvl="3" rtl="0"/>
            <a:r>
              <a:rPr lang="bg-BG"/>
              <a:t>Четвърто ниво</a:t>
            </a:r>
          </a:p>
          <a:p>
            <a:pPr lvl="4" rtl="0"/>
            <a:r>
              <a:rPr lang="bg-BG"/>
              <a:t>Пето ниво</a:t>
            </a:r>
            <a:endParaRPr lang="bg-BG" dirty="0"/>
          </a:p>
        </p:txBody>
      </p:sp>
      <p:sp>
        <p:nvSpPr>
          <p:cNvPr id="4" name="Контейнер за дата 3"/>
          <p:cNvSpPr>
            <a:spLocks noGrp="1"/>
          </p:cNvSpPr>
          <p:nvPr>
            <p:ph type="dt" sz="half" idx="10"/>
          </p:nvPr>
        </p:nvSpPr>
        <p:spPr/>
        <p:txBody>
          <a:bodyPr rtlCol="0"/>
          <a:lstStyle/>
          <a:p>
            <a:pPr rtl="0"/>
            <a:fld id="{7C7B2E0E-5BC1-4AF0-8E69-6EC46F58D97A}" type="datetime1">
              <a:rPr lang="bg-BG" smtClean="0"/>
              <a:t>6.12.2021 г.</a:t>
            </a:fld>
            <a:endParaRPr lang="bg-BG" dirty="0"/>
          </a:p>
        </p:txBody>
      </p:sp>
      <p:sp>
        <p:nvSpPr>
          <p:cNvPr id="5" name="Контейнер за долен колонтитул 4"/>
          <p:cNvSpPr>
            <a:spLocks noGrp="1"/>
          </p:cNvSpPr>
          <p:nvPr>
            <p:ph type="ftr" sz="quarter" idx="11"/>
          </p:nvPr>
        </p:nvSpPr>
        <p:spPr/>
        <p:txBody>
          <a:bodyPr rtlCol="0"/>
          <a:lstStyle/>
          <a:p>
            <a:pPr rtl="0"/>
            <a:endParaRPr lang="bg-BG" dirty="0"/>
          </a:p>
        </p:txBody>
      </p:sp>
      <p:sp>
        <p:nvSpPr>
          <p:cNvPr id="6" name="Контейнер за номер на слайд 5"/>
          <p:cNvSpPr>
            <a:spLocks noGrp="1"/>
          </p:cNvSpPr>
          <p:nvPr>
            <p:ph type="sldNum" sz="quarter" idx="12"/>
          </p:nvPr>
        </p:nvSpPr>
        <p:spPr/>
        <p:txBody>
          <a:bodyPr rtlCol="0"/>
          <a:lstStyle/>
          <a:p>
            <a:pPr rtl="0"/>
            <a:fld id="{6D22F896-40B5-4ADD-8801-0D06FADFA095}" type="slidenum">
              <a:rPr lang="bg-BG" smtClean="0"/>
              <a:t>‹#›</a:t>
            </a:fld>
            <a:endParaRPr lang="bg-BG"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на раздел">
    <p:spTree>
      <p:nvGrpSpPr>
        <p:cNvPr id="1" name=""/>
        <p:cNvGrpSpPr/>
        <p:nvPr/>
      </p:nvGrpSpPr>
      <p:grpSpPr>
        <a:xfrm>
          <a:off x="0" y="0"/>
          <a:ext cx="0" cy="0"/>
          <a:chOff x="0" y="0"/>
          <a:chExt cx="0" cy="0"/>
        </a:xfrm>
      </p:grpSpPr>
      <p:sp>
        <p:nvSpPr>
          <p:cNvPr id="2" name="Заглавие 1"/>
          <p:cNvSpPr>
            <a:spLocks noGrp="1"/>
          </p:cNvSpPr>
          <p:nvPr>
            <p:ph type="title"/>
          </p:nvPr>
        </p:nvSpPr>
        <p:spPr>
          <a:xfrm>
            <a:off x="1141411" y="1419226"/>
            <a:ext cx="9906000" cy="2852737"/>
          </a:xfrm>
        </p:spPr>
        <p:txBody>
          <a:bodyPr rtlCol="0" anchor="b">
            <a:normAutofit/>
          </a:bodyPr>
          <a:lstStyle>
            <a:lvl1pPr>
              <a:defRPr sz="3600"/>
            </a:lvl1pPr>
          </a:lstStyle>
          <a:p>
            <a:pPr rtl="0"/>
            <a:r>
              <a:rPr lang="bg-BG" noProof="0"/>
              <a:t>Редакт. стил загл. образец</a:t>
            </a:r>
          </a:p>
        </p:txBody>
      </p:sp>
      <p:sp>
        <p:nvSpPr>
          <p:cNvPr id="3" name="Контейнер за текст 2"/>
          <p:cNvSpPr>
            <a:spLocks noGrp="1"/>
          </p:cNvSpPr>
          <p:nvPr>
            <p:ph type="body" idx="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bg-BG" noProof="0"/>
              <a:t>Щракнете, за да редактирате стиловете на текста в образеца</a:t>
            </a:r>
          </a:p>
        </p:txBody>
      </p:sp>
      <p:sp>
        <p:nvSpPr>
          <p:cNvPr id="4" name="Контейнер за дата 3"/>
          <p:cNvSpPr>
            <a:spLocks noGrp="1"/>
          </p:cNvSpPr>
          <p:nvPr>
            <p:ph type="dt" sz="half" idx="10"/>
          </p:nvPr>
        </p:nvSpPr>
        <p:spPr/>
        <p:txBody>
          <a:bodyPr rtlCol="0"/>
          <a:lstStyle/>
          <a:p>
            <a:pPr rtl="0"/>
            <a:fld id="{6A6DC6ED-801A-4172-B4E3-A52C062A0656}" type="datetime1">
              <a:rPr lang="bg-BG" noProof="0" smtClean="0"/>
              <a:t>6.12.2021 г.</a:t>
            </a:fld>
            <a:endParaRPr lang="bg-BG" noProof="0"/>
          </a:p>
        </p:txBody>
      </p:sp>
      <p:sp>
        <p:nvSpPr>
          <p:cNvPr id="5" name="Контейнер за долен колонтитул 4"/>
          <p:cNvSpPr>
            <a:spLocks noGrp="1"/>
          </p:cNvSpPr>
          <p:nvPr>
            <p:ph type="ftr" sz="quarter" idx="11"/>
          </p:nvPr>
        </p:nvSpPr>
        <p:spPr/>
        <p:txBody>
          <a:bodyPr rtlCol="0"/>
          <a:lstStyle/>
          <a:p>
            <a:pPr rtl="0"/>
            <a:endParaRPr lang="bg-BG" noProof="0"/>
          </a:p>
        </p:txBody>
      </p:sp>
      <p:sp>
        <p:nvSpPr>
          <p:cNvPr id="6" name="Контейнер за номер на слайд 5"/>
          <p:cNvSpPr>
            <a:spLocks noGrp="1"/>
          </p:cNvSpPr>
          <p:nvPr>
            <p:ph type="sldNum" sz="quarter" idx="12"/>
          </p:nvPr>
        </p:nvSpPr>
        <p:spPr/>
        <p:txBody>
          <a:bodyPr rtlCol="0"/>
          <a:lstStyle/>
          <a:p>
            <a:pPr rtl="0"/>
            <a:fld id="{6D22F896-40B5-4ADD-8801-0D06FADFA095}" type="slidenum">
              <a:rPr lang="bg-BG" noProof="0" smtClean="0"/>
              <a:t>‹#›</a:t>
            </a:fld>
            <a:endParaRPr lang="bg-BG"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rtlCol="0"/>
          <a:lstStyle/>
          <a:p>
            <a:pPr rtl="0"/>
            <a:r>
              <a:rPr lang="bg-BG" dirty="0" err="1"/>
              <a:t>Редакт</a:t>
            </a:r>
            <a:r>
              <a:rPr lang="bg-BG" dirty="0"/>
              <a:t>. стил загл</a:t>
            </a:r>
            <a:r>
              <a:rPr lang="bg-BG"/>
              <a:t>. образец</a:t>
            </a:r>
            <a:endParaRPr lang="bg-BG" dirty="0"/>
          </a:p>
        </p:txBody>
      </p:sp>
      <p:sp>
        <p:nvSpPr>
          <p:cNvPr id="3" name="Контейнер на съдържание 2"/>
          <p:cNvSpPr>
            <a:spLocks noGrp="1"/>
          </p:cNvSpPr>
          <p:nvPr>
            <p:ph sz="half" idx="1"/>
          </p:nvPr>
        </p:nvSpPr>
        <p:spPr>
          <a:xfrm>
            <a:off x="1141410" y="2249486"/>
            <a:ext cx="4878389" cy="3541714"/>
          </a:xfrm>
        </p:spPr>
        <p:txBody>
          <a:bodyPr rtlCol="0"/>
          <a:lstStyle/>
          <a:p>
            <a:pPr lvl="0" rtl="0"/>
            <a:r>
              <a:rPr lang="bg-BG" noProof="0" dirty="0"/>
              <a:t>Щракнете, за да редактирате стиловете на текста в образеца</a:t>
            </a:r>
          </a:p>
          <a:p>
            <a:pPr lvl="1" rtl="0"/>
            <a:r>
              <a:rPr lang="bg-BG"/>
              <a:t>Второ ниво</a:t>
            </a:r>
          </a:p>
          <a:p>
            <a:pPr lvl="2" rtl="0"/>
            <a:r>
              <a:rPr lang="bg-BG"/>
              <a:t>Трето ниво</a:t>
            </a:r>
          </a:p>
          <a:p>
            <a:pPr lvl="3" rtl="0"/>
            <a:r>
              <a:rPr lang="bg-BG"/>
              <a:t>Четвърто ниво</a:t>
            </a:r>
          </a:p>
          <a:p>
            <a:pPr lvl="4" rtl="0"/>
            <a:r>
              <a:rPr lang="bg-BG"/>
              <a:t>Пето ниво</a:t>
            </a:r>
            <a:endParaRPr lang="bg-BG" dirty="0"/>
          </a:p>
        </p:txBody>
      </p:sp>
      <p:sp>
        <p:nvSpPr>
          <p:cNvPr id="4" name="Контейнер на съдържание 3"/>
          <p:cNvSpPr>
            <a:spLocks noGrp="1"/>
          </p:cNvSpPr>
          <p:nvPr>
            <p:ph sz="half" idx="2"/>
          </p:nvPr>
        </p:nvSpPr>
        <p:spPr>
          <a:xfrm>
            <a:off x="6172200" y="2249486"/>
            <a:ext cx="4875211" cy="3541714"/>
          </a:xfrm>
        </p:spPr>
        <p:txBody>
          <a:bodyPr rtlCol="0"/>
          <a:lstStyle/>
          <a:p>
            <a:pPr lvl="0" rtl="0"/>
            <a:r>
              <a:rPr lang="bg-BG" noProof="0" dirty="0"/>
              <a:t>Щракнете, за да редактирате стиловете на текста в образеца</a:t>
            </a:r>
          </a:p>
          <a:p>
            <a:pPr lvl="1" rtl="0"/>
            <a:r>
              <a:rPr lang="bg-BG"/>
              <a:t>Второ ниво</a:t>
            </a:r>
          </a:p>
          <a:p>
            <a:pPr lvl="2" rtl="0"/>
            <a:r>
              <a:rPr lang="bg-BG"/>
              <a:t>Трето ниво</a:t>
            </a:r>
          </a:p>
          <a:p>
            <a:pPr lvl="3" rtl="0"/>
            <a:r>
              <a:rPr lang="bg-BG"/>
              <a:t>Четвърто ниво</a:t>
            </a:r>
          </a:p>
          <a:p>
            <a:pPr lvl="4" rtl="0"/>
            <a:r>
              <a:rPr lang="bg-BG"/>
              <a:t>Пето ниво</a:t>
            </a:r>
            <a:endParaRPr lang="bg-BG" dirty="0"/>
          </a:p>
        </p:txBody>
      </p:sp>
      <p:sp>
        <p:nvSpPr>
          <p:cNvPr id="5" name="Контейнер за дата 4"/>
          <p:cNvSpPr>
            <a:spLocks noGrp="1"/>
          </p:cNvSpPr>
          <p:nvPr>
            <p:ph type="dt" sz="half" idx="10"/>
          </p:nvPr>
        </p:nvSpPr>
        <p:spPr/>
        <p:txBody>
          <a:bodyPr rtlCol="0"/>
          <a:lstStyle/>
          <a:p>
            <a:pPr rtl="0"/>
            <a:fld id="{CC5F98B3-0E3D-41C6-BF86-F0F3336BDE37}" type="datetime1">
              <a:rPr lang="bg-BG" smtClean="0"/>
              <a:t>6.12.2021 г.</a:t>
            </a:fld>
            <a:endParaRPr lang="bg-BG" dirty="0"/>
          </a:p>
        </p:txBody>
      </p:sp>
      <p:sp>
        <p:nvSpPr>
          <p:cNvPr id="6" name="Контейнер за долен колонтитул 5"/>
          <p:cNvSpPr>
            <a:spLocks noGrp="1"/>
          </p:cNvSpPr>
          <p:nvPr>
            <p:ph type="ftr" sz="quarter" idx="11"/>
          </p:nvPr>
        </p:nvSpPr>
        <p:spPr/>
        <p:txBody>
          <a:bodyPr rtlCol="0"/>
          <a:lstStyle/>
          <a:p>
            <a:pPr rtl="0"/>
            <a:endParaRPr lang="bg-BG" dirty="0"/>
          </a:p>
        </p:txBody>
      </p:sp>
      <p:sp>
        <p:nvSpPr>
          <p:cNvPr id="7" name="Контейнер за номер на слайд 6"/>
          <p:cNvSpPr>
            <a:spLocks noGrp="1"/>
          </p:cNvSpPr>
          <p:nvPr>
            <p:ph type="sldNum" sz="quarter" idx="12"/>
          </p:nvPr>
        </p:nvSpPr>
        <p:spPr/>
        <p:txBody>
          <a:bodyPr rtlCol="0"/>
          <a:lstStyle/>
          <a:p>
            <a:pPr rtl="0"/>
            <a:fld id="{6D22F896-40B5-4ADD-8801-0D06FADFA095}" type="slidenum">
              <a:rPr lang="bg-BG" smtClean="0"/>
              <a:t>‹#›</a:t>
            </a:fld>
            <a:endParaRPr lang="bg-BG"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лавие 1"/>
          <p:cNvSpPr>
            <a:spLocks noGrp="1"/>
          </p:cNvSpPr>
          <p:nvPr>
            <p:ph type="title"/>
          </p:nvPr>
        </p:nvSpPr>
        <p:spPr>
          <a:xfrm>
            <a:off x="1141411" y="619126"/>
            <a:ext cx="9906000" cy="1477961"/>
          </a:xfrm>
        </p:spPr>
        <p:txBody>
          <a:bodyPr rtlCol="0"/>
          <a:lstStyle/>
          <a:p>
            <a:pPr rtl="0"/>
            <a:r>
              <a:rPr lang="bg-BG" dirty="0" err="1"/>
              <a:t>Редакт</a:t>
            </a:r>
            <a:r>
              <a:rPr lang="bg-BG" dirty="0"/>
              <a:t>. стил загл</a:t>
            </a:r>
            <a:r>
              <a:rPr lang="bg-BG"/>
              <a:t>. образец</a:t>
            </a:r>
            <a:endParaRPr lang="bg-BG" dirty="0"/>
          </a:p>
        </p:txBody>
      </p:sp>
      <p:sp>
        <p:nvSpPr>
          <p:cNvPr id="3" name="Контейнер за текст 2"/>
          <p:cNvSpPr>
            <a:spLocks noGrp="1"/>
          </p:cNvSpPr>
          <p:nvPr>
            <p:ph type="body" idx="1"/>
          </p:nvPr>
        </p:nvSpPr>
        <p:spPr>
          <a:xfrm>
            <a:off x="1370019" y="2249486"/>
            <a:ext cx="4649783"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bg-BG" noProof="0" dirty="0"/>
              <a:t>Щракнете, за да редактирате стиловете на текста в образеца</a:t>
            </a:r>
          </a:p>
        </p:txBody>
      </p:sp>
      <p:sp>
        <p:nvSpPr>
          <p:cNvPr id="4" name="Контейнер на съдържание 3"/>
          <p:cNvSpPr>
            <a:spLocks noGrp="1"/>
          </p:cNvSpPr>
          <p:nvPr>
            <p:ph sz="half" idx="2"/>
          </p:nvPr>
        </p:nvSpPr>
        <p:spPr>
          <a:xfrm>
            <a:off x="1141410" y="3073397"/>
            <a:ext cx="4878391" cy="2717801"/>
          </a:xfrm>
        </p:spPr>
        <p:txBody>
          <a:bodyPr rtlCol="0"/>
          <a:lstStyle/>
          <a:p>
            <a:pPr lvl="0" rtl="0"/>
            <a:r>
              <a:rPr lang="bg-BG" noProof="0" dirty="0"/>
              <a:t>Щракнете, за да редактирате стиловете на текста в образеца</a:t>
            </a:r>
          </a:p>
          <a:p>
            <a:pPr lvl="1" rtl="0"/>
            <a:r>
              <a:rPr lang="bg-BG"/>
              <a:t>Второ ниво</a:t>
            </a:r>
          </a:p>
          <a:p>
            <a:pPr lvl="2" rtl="0"/>
            <a:r>
              <a:rPr lang="bg-BG"/>
              <a:t>Трето ниво</a:t>
            </a:r>
          </a:p>
          <a:p>
            <a:pPr lvl="3" rtl="0"/>
            <a:r>
              <a:rPr lang="bg-BG"/>
              <a:t>Четвърто ниво</a:t>
            </a:r>
          </a:p>
          <a:p>
            <a:pPr lvl="4" rtl="0"/>
            <a:r>
              <a:rPr lang="bg-BG"/>
              <a:t>Пето ниво</a:t>
            </a:r>
            <a:endParaRPr lang="bg-BG" dirty="0"/>
          </a:p>
        </p:txBody>
      </p:sp>
      <p:sp>
        <p:nvSpPr>
          <p:cNvPr id="5" name="Контейнер за текст 4"/>
          <p:cNvSpPr>
            <a:spLocks noGrp="1"/>
          </p:cNvSpPr>
          <p:nvPr>
            <p:ph type="body" sz="quarter" idx="3"/>
          </p:nvPr>
        </p:nvSpPr>
        <p:spPr>
          <a:xfrm>
            <a:off x="6400808" y="2249485"/>
            <a:ext cx="464660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bg-BG" noProof="0" dirty="0"/>
              <a:t>Щракнете, за да редактирате стиловете на текста в образеца</a:t>
            </a:r>
          </a:p>
        </p:txBody>
      </p:sp>
      <p:sp>
        <p:nvSpPr>
          <p:cNvPr id="6" name="Контейнер на съдържание 5"/>
          <p:cNvSpPr>
            <a:spLocks noGrp="1"/>
          </p:cNvSpPr>
          <p:nvPr>
            <p:ph sz="quarter" idx="4"/>
          </p:nvPr>
        </p:nvSpPr>
        <p:spPr>
          <a:xfrm>
            <a:off x="6172200" y="3073397"/>
            <a:ext cx="4875210" cy="2717801"/>
          </a:xfrm>
        </p:spPr>
        <p:txBody>
          <a:bodyPr rtlCol="0"/>
          <a:lstStyle/>
          <a:p>
            <a:pPr lvl="0" rtl="0"/>
            <a:r>
              <a:rPr lang="bg-BG" noProof="0" dirty="0"/>
              <a:t>Щракнете, за да редактирате стиловете на текста в образеца</a:t>
            </a:r>
          </a:p>
          <a:p>
            <a:pPr lvl="1" rtl="0"/>
            <a:r>
              <a:rPr lang="bg-BG"/>
              <a:t>Второ ниво</a:t>
            </a:r>
          </a:p>
          <a:p>
            <a:pPr lvl="2" rtl="0"/>
            <a:r>
              <a:rPr lang="bg-BG"/>
              <a:t>Трето ниво</a:t>
            </a:r>
          </a:p>
          <a:p>
            <a:pPr lvl="3" rtl="0"/>
            <a:r>
              <a:rPr lang="bg-BG"/>
              <a:t>Четвърто ниво</a:t>
            </a:r>
          </a:p>
          <a:p>
            <a:pPr lvl="4" rtl="0"/>
            <a:r>
              <a:rPr lang="bg-BG"/>
              <a:t>Пето ниво</a:t>
            </a:r>
            <a:endParaRPr lang="bg-BG" dirty="0"/>
          </a:p>
        </p:txBody>
      </p:sp>
      <p:sp>
        <p:nvSpPr>
          <p:cNvPr id="7" name="Контейнер за дата 6"/>
          <p:cNvSpPr>
            <a:spLocks noGrp="1"/>
          </p:cNvSpPr>
          <p:nvPr>
            <p:ph type="dt" sz="half" idx="10"/>
          </p:nvPr>
        </p:nvSpPr>
        <p:spPr/>
        <p:txBody>
          <a:bodyPr rtlCol="0"/>
          <a:lstStyle/>
          <a:p>
            <a:pPr rtl="0"/>
            <a:fld id="{BE16BDB7-EF4A-4785-887A-1C917081850E}" type="datetime1">
              <a:rPr lang="bg-BG" smtClean="0"/>
              <a:t>6.12.2021 г.</a:t>
            </a:fld>
            <a:endParaRPr lang="bg-BG" dirty="0"/>
          </a:p>
        </p:txBody>
      </p:sp>
      <p:sp>
        <p:nvSpPr>
          <p:cNvPr id="8" name="Контейнер за долен колонтитул 7"/>
          <p:cNvSpPr>
            <a:spLocks noGrp="1"/>
          </p:cNvSpPr>
          <p:nvPr>
            <p:ph type="ftr" sz="quarter" idx="11"/>
          </p:nvPr>
        </p:nvSpPr>
        <p:spPr/>
        <p:txBody>
          <a:bodyPr rtlCol="0"/>
          <a:lstStyle/>
          <a:p>
            <a:pPr rtl="0"/>
            <a:endParaRPr lang="bg-BG" dirty="0"/>
          </a:p>
        </p:txBody>
      </p:sp>
      <p:sp>
        <p:nvSpPr>
          <p:cNvPr id="9" name="Контейнер за номер на слайд 8"/>
          <p:cNvSpPr>
            <a:spLocks noGrp="1"/>
          </p:cNvSpPr>
          <p:nvPr>
            <p:ph type="sldNum" sz="quarter" idx="12"/>
          </p:nvPr>
        </p:nvSpPr>
        <p:spPr/>
        <p:txBody>
          <a:bodyPr rtlCol="0"/>
          <a:lstStyle/>
          <a:p>
            <a:pPr rtl="0"/>
            <a:fld id="{6D22F896-40B5-4ADD-8801-0D06FADFA095}" type="slidenum">
              <a:rPr lang="bg-BG" smtClean="0"/>
              <a:t>‹#›</a:t>
            </a:fld>
            <a:endParaRPr lang="bg-BG"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rtlCol="0"/>
          <a:lstStyle/>
          <a:p>
            <a:pPr rtl="0"/>
            <a:r>
              <a:rPr lang="bg-BG" noProof="0"/>
              <a:t>Редакт. стил загл. образец</a:t>
            </a:r>
          </a:p>
        </p:txBody>
      </p:sp>
      <p:sp>
        <p:nvSpPr>
          <p:cNvPr id="3" name="Контейнер за дата 2"/>
          <p:cNvSpPr>
            <a:spLocks noGrp="1"/>
          </p:cNvSpPr>
          <p:nvPr>
            <p:ph type="dt" sz="half" idx="10"/>
          </p:nvPr>
        </p:nvSpPr>
        <p:spPr/>
        <p:txBody>
          <a:bodyPr rtlCol="0"/>
          <a:lstStyle/>
          <a:p>
            <a:pPr rtl="0"/>
            <a:fld id="{2B7D163E-0317-40C4-AD93-7366BA48CDC9}" type="datetime1">
              <a:rPr lang="bg-BG" noProof="0" smtClean="0"/>
              <a:t>6.12.2021 г.</a:t>
            </a:fld>
            <a:endParaRPr lang="bg-BG" noProof="0"/>
          </a:p>
        </p:txBody>
      </p:sp>
      <p:sp>
        <p:nvSpPr>
          <p:cNvPr id="4" name="Контейнер за долен колонтитул 3"/>
          <p:cNvSpPr>
            <a:spLocks noGrp="1"/>
          </p:cNvSpPr>
          <p:nvPr>
            <p:ph type="ftr" sz="quarter" idx="11"/>
          </p:nvPr>
        </p:nvSpPr>
        <p:spPr/>
        <p:txBody>
          <a:bodyPr rtlCol="0"/>
          <a:lstStyle/>
          <a:p>
            <a:pPr rtl="0"/>
            <a:endParaRPr lang="bg-BG" noProof="0"/>
          </a:p>
        </p:txBody>
      </p:sp>
      <p:sp>
        <p:nvSpPr>
          <p:cNvPr id="5" name="Контейнер за номер на слайд 4"/>
          <p:cNvSpPr>
            <a:spLocks noGrp="1"/>
          </p:cNvSpPr>
          <p:nvPr>
            <p:ph type="sldNum" sz="quarter" idx="12"/>
          </p:nvPr>
        </p:nvSpPr>
        <p:spPr/>
        <p:txBody>
          <a:bodyPr rtlCol="0"/>
          <a:lstStyle/>
          <a:p>
            <a:pPr rtl="0"/>
            <a:fld id="{6D22F896-40B5-4ADD-8801-0D06FADFA095}" type="slidenum">
              <a:rPr lang="bg-BG" noProof="0" smtClean="0"/>
              <a:t>‹#›</a:t>
            </a:fld>
            <a:endParaRPr lang="bg-BG"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но">
    <p:spTree>
      <p:nvGrpSpPr>
        <p:cNvPr id="1" name=""/>
        <p:cNvGrpSpPr/>
        <p:nvPr/>
      </p:nvGrpSpPr>
      <p:grpSpPr>
        <a:xfrm>
          <a:off x="0" y="0"/>
          <a:ext cx="0" cy="0"/>
          <a:chOff x="0" y="0"/>
          <a:chExt cx="0" cy="0"/>
        </a:xfrm>
      </p:grpSpPr>
      <p:sp>
        <p:nvSpPr>
          <p:cNvPr id="2" name="Контейнер за дата 1"/>
          <p:cNvSpPr>
            <a:spLocks noGrp="1"/>
          </p:cNvSpPr>
          <p:nvPr>
            <p:ph type="dt" sz="half" idx="10"/>
          </p:nvPr>
        </p:nvSpPr>
        <p:spPr/>
        <p:txBody>
          <a:bodyPr rtlCol="0"/>
          <a:lstStyle/>
          <a:p>
            <a:pPr rtl="0"/>
            <a:fld id="{D7F058B4-CE24-44BF-9DC3-968E4261AAAD}" type="datetime1">
              <a:rPr lang="bg-BG" noProof="0" smtClean="0"/>
              <a:t>6.12.2021 г.</a:t>
            </a:fld>
            <a:endParaRPr lang="bg-BG" noProof="0"/>
          </a:p>
        </p:txBody>
      </p:sp>
      <p:sp>
        <p:nvSpPr>
          <p:cNvPr id="3" name="Контейнер за долен колонтитул 2"/>
          <p:cNvSpPr>
            <a:spLocks noGrp="1"/>
          </p:cNvSpPr>
          <p:nvPr>
            <p:ph type="ftr" sz="quarter" idx="11"/>
          </p:nvPr>
        </p:nvSpPr>
        <p:spPr/>
        <p:txBody>
          <a:bodyPr rtlCol="0"/>
          <a:lstStyle/>
          <a:p>
            <a:pPr rtl="0"/>
            <a:endParaRPr lang="bg-BG" noProof="0"/>
          </a:p>
        </p:txBody>
      </p:sp>
      <p:sp>
        <p:nvSpPr>
          <p:cNvPr id="4" name="Контейнер за номер на слайд 3"/>
          <p:cNvSpPr>
            <a:spLocks noGrp="1"/>
          </p:cNvSpPr>
          <p:nvPr>
            <p:ph type="sldNum" sz="quarter" idx="12"/>
          </p:nvPr>
        </p:nvSpPr>
        <p:spPr/>
        <p:txBody>
          <a:bodyPr rtlCol="0"/>
          <a:lstStyle/>
          <a:p>
            <a:pPr rtl="0"/>
            <a:fld id="{6D22F896-40B5-4ADD-8801-0D06FADFA095}" type="slidenum">
              <a:rPr lang="bg-BG" noProof="0" smtClean="0"/>
              <a:t>‹#›</a:t>
            </a:fld>
            <a:endParaRPr lang="bg-BG"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Заглавие 1"/>
          <p:cNvSpPr>
            <a:spLocks noGrp="1"/>
          </p:cNvSpPr>
          <p:nvPr>
            <p:ph type="title"/>
          </p:nvPr>
        </p:nvSpPr>
        <p:spPr>
          <a:xfrm>
            <a:off x="1146705" y="609601"/>
            <a:ext cx="3856037" cy="1639884"/>
          </a:xfrm>
        </p:spPr>
        <p:txBody>
          <a:bodyPr rtlCol="0" anchor="b"/>
          <a:lstStyle>
            <a:lvl1pPr>
              <a:defRPr sz="3200"/>
            </a:lvl1pPr>
          </a:lstStyle>
          <a:p>
            <a:pPr rtl="0"/>
            <a:r>
              <a:rPr lang="bg-BG" dirty="0" err="1"/>
              <a:t>Редакт</a:t>
            </a:r>
            <a:r>
              <a:rPr lang="bg-BG" dirty="0"/>
              <a:t>. стил загл</a:t>
            </a:r>
            <a:r>
              <a:rPr lang="bg-BG"/>
              <a:t>. образец</a:t>
            </a:r>
            <a:endParaRPr lang="bg-BG" dirty="0"/>
          </a:p>
        </p:txBody>
      </p:sp>
      <p:sp>
        <p:nvSpPr>
          <p:cNvPr id="3" name="Контейнер на съдържание 2"/>
          <p:cNvSpPr>
            <a:spLocks noGrp="1"/>
          </p:cNvSpPr>
          <p:nvPr>
            <p:ph idx="1"/>
          </p:nvPr>
        </p:nvSpPr>
        <p:spPr>
          <a:xfrm>
            <a:off x="5156200" y="592666"/>
            <a:ext cx="5891209" cy="5198534"/>
          </a:xfrm>
        </p:spPr>
        <p:txBody>
          <a:bodyPr rtlCol="0" anchor="ctr"/>
          <a:lstStyle/>
          <a:p>
            <a:pPr lvl="0" rtl="0"/>
            <a:r>
              <a:rPr lang="bg-BG" noProof="0" dirty="0"/>
              <a:t>Щракнете, за да редактирате стиловете на текста в образеца</a:t>
            </a:r>
          </a:p>
          <a:p>
            <a:pPr lvl="1" rtl="0"/>
            <a:r>
              <a:rPr lang="bg-BG"/>
              <a:t>Второ ниво</a:t>
            </a:r>
          </a:p>
          <a:p>
            <a:pPr lvl="2" rtl="0"/>
            <a:r>
              <a:rPr lang="bg-BG"/>
              <a:t>Трето ниво</a:t>
            </a:r>
          </a:p>
          <a:p>
            <a:pPr lvl="3" rtl="0"/>
            <a:r>
              <a:rPr lang="bg-BG"/>
              <a:t>Четвърто ниво</a:t>
            </a:r>
          </a:p>
          <a:p>
            <a:pPr lvl="4" rtl="0"/>
            <a:r>
              <a:rPr lang="bg-BG"/>
              <a:t>Пето ниво</a:t>
            </a:r>
            <a:endParaRPr lang="bg-BG" dirty="0"/>
          </a:p>
        </p:txBody>
      </p:sp>
      <p:sp>
        <p:nvSpPr>
          <p:cNvPr id="4" name="Контейнер за текст 3"/>
          <p:cNvSpPr>
            <a:spLocks noGrp="1"/>
          </p:cNvSpPr>
          <p:nvPr>
            <p:ph type="body" sz="half" idx="2"/>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bg-BG" noProof="0" dirty="0"/>
              <a:t>Щракнете, за да редактирате стиловете на текста в образеца</a:t>
            </a:r>
          </a:p>
        </p:txBody>
      </p:sp>
      <p:sp>
        <p:nvSpPr>
          <p:cNvPr id="5" name="Контейнер за дата 4"/>
          <p:cNvSpPr>
            <a:spLocks noGrp="1"/>
          </p:cNvSpPr>
          <p:nvPr>
            <p:ph type="dt" sz="half" idx="10"/>
          </p:nvPr>
        </p:nvSpPr>
        <p:spPr/>
        <p:txBody>
          <a:bodyPr rtlCol="0"/>
          <a:lstStyle/>
          <a:p>
            <a:pPr rtl="0"/>
            <a:fld id="{F0A64702-A0BE-41D9-9A91-5840028556BD}" type="datetime1">
              <a:rPr lang="bg-BG" smtClean="0"/>
              <a:t>6.12.2021 г.</a:t>
            </a:fld>
            <a:endParaRPr lang="bg-BG" dirty="0"/>
          </a:p>
        </p:txBody>
      </p:sp>
      <p:sp>
        <p:nvSpPr>
          <p:cNvPr id="6" name="Контейнер за долен колонтитул 5"/>
          <p:cNvSpPr>
            <a:spLocks noGrp="1"/>
          </p:cNvSpPr>
          <p:nvPr>
            <p:ph type="ftr" sz="quarter" idx="11"/>
          </p:nvPr>
        </p:nvSpPr>
        <p:spPr/>
        <p:txBody>
          <a:bodyPr rtlCol="0"/>
          <a:lstStyle/>
          <a:p>
            <a:pPr rtl="0"/>
            <a:endParaRPr lang="bg-BG" dirty="0"/>
          </a:p>
        </p:txBody>
      </p:sp>
      <p:sp>
        <p:nvSpPr>
          <p:cNvPr id="7" name="Контейнер за номер на слайд 6"/>
          <p:cNvSpPr>
            <a:spLocks noGrp="1"/>
          </p:cNvSpPr>
          <p:nvPr>
            <p:ph type="sldNum" sz="quarter" idx="12"/>
          </p:nvPr>
        </p:nvSpPr>
        <p:spPr/>
        <p:txBody>
          <a:bodyPr rtlCol="0"/>
          <a:lstStyle/>
          <a:p>
            <a:pPr rtl="0"/>
            <a:fld id="{6D22F896-40B5-4ADD-8801-0D06FADFA095}" type="slidenum">
              <a:rPr lang="bg-BG" smtClean="0"/>
              <a:t>‹#›</a:t>
            </a:fld>
            <a:endParaRPr lang="bg-BG"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Заглавие 1"/>
          <p:cNvSpPr>
            <a:spLocks noGrp="1"/>
          </p:cNvSpPr>
          <p:nvPr>
            <p:ph type="title"/>
          </p:nvPr>
        </p:nvSpPr>
        <p:spPr>
          <a:xfrm>
            <a:off x="1141413" y="609600"/>
            <a:ext cx="5934508" cy="1639886"/>
          </a:xfrm>
        </p:spPr>
        <p:txBody>
          <a:bodyPr rtlCol="0" anchor="b"/>
          <a:lstStyle>
            <a:lvl1pPr>
              <a:defRPr sz="3200"/>
            </a:lvl1pPr>
          </a:lstStyle>
          <a:p>
            <a:pPr rtl="0"/>
            <a:r>
              <a:rPr lang="bg-BG" noProof="0"/>
              <a:t>Редакт. стил загл. образец</a:t>
            </a:r>
          </a:p>
        </p:txBody>
      </p:sp>
      <p:sp>
        <p:nvSpPr>
          <p:cNvPr id="3" name="Контейнер за картина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bg-BG" noProof="0"/>
              <a:t>Щракнете върху иконата, за да добавите картина</a:t>
            </a:r>
          </a:p>
        </p:txBody>
      </p:sp>
      <p:sp>
        <p:nvSpPr>
          <p:cNvPr id="4" name="Контейнер за текст 3"/>
          <p:cNvSpPr>
            <a:spLocks noGrp="1"/>
          </p:cNvSpPr>
          <p:nvPr>
            <p:ph type="body" sz="half" idx="2"/>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bg-BG" noProof="0"/>
              <a:t>Щракнете, за да редактирате стиловете на текста в образеца</a:t>
            </a:r>
          </a:p>
        </p:txBody>
      </p:sp>
      <p:sp>
        <p:nvSpPr>
          <p:cNvPr id="5" name="Контейнер за дата 4"/>
          <p:cNvSpPr>
            <a:spLocks noGrp="1"/>
          </p:cNvSpPr>
          <p:nvPr>
            <p:ph type="dt" sz="half" idx="10"/>
          </p:nvPr>
        </p:nvSpPr>
        <p:spPr/>
        <p:txBody>
          <a:bodyPr rtlCol="0"/>
          <a:lstStyle/>
          <a:p>
            <a:pPr rtl="0"/>
            <a:fld id="{F5ED5AA9-90F5-41D2-A2CA-53C85987AB3E}" type="datetime1">
              <a:rPr lang="bg-BG" noProof="0" smtClean="0"/>
              <a:t>6.12.2021 г.</a:t>
            </a:fld>
            <a:endParaRPr lang="bg-BG" noProof="0"/>
          </a:p>
        </p:txBody>
      </p:sp>
      <p:sp>
        <p:nvSpPr>
          <p:cNvPr id="6" name="Контейнер за долен колонтитул 5"/>
          <p:cNvSpPr>
            <a:spLocks noGrp="1"/>
          </p:cNvSpPr>
          <p:nvPr>
            <p:ph type="ftr" sz="quarter" idx="11"/>
          </p:nvPr>
        </p:nvSpPr>
        <p:spPr/>
        <p:txBody>
          <a:bodyPr rtlCol="0"/>
          <a:lstStyle/>
          <a:p>
            <a:pPr rtl="0"/>
            <a:endParaRPr lang="bg-BG" noProof="0"/>
          </a:p>
        </p:txBody>
      </p:sp>
      <p:sp>
        <p:nvSpPr>
          <p:cNvPr id="7" name="Контейнер за номер на слайд 6"/>
          <p:cNvSpPr>
            <a:spLocks noGrp="1"/>
          </p:cNvSpPr>
          <p:nvPr>
            <p:ph type="sldNum" sz="quarter" idx="12"/>
          </p:nvPr>
        </p:nvSpPr>
        <p:spPr/>
        <p:txBody>
          <a:bodyPr rtlCol="0"/>
          <a:lstStyle/>
          <a:p>
            <a:pPr rtl="0"/>
            <a:fld id="{6D22F896-40B5-4ADD-8801-0D06FADFA095}" type="slidenum">
              <a:rPr lang="bg-BG" noProof="0" smtClean="0"/>
              <a:t>‹#›</a:t>
            </a:fld>
            <a:endParaRPr lang="bg-BG"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Картина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Група 7"/>
          <p:cNvGrpSpPr/>
          <p:nvPr/>
        </p:nvGrpSpPr>
        <p:grpSpPr>
          <a:xfrm>
            <a:off x="-14288" y="0"/>
            <a:ext cx="12053888" cy="6858001"/>
            <a:chOff x="-14288" y="0"/>
            <a:chExt cx="12053888" cy="6858001"/>
          </a:xfrm>
        </p:grpSpPr>
        <p:grpSp>
          <p:nvGrpSpPr>
            <p:cNvPr id="9" name="Група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Правоъгълник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Свободна линия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Свободна линия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Свободна линия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Свободна линия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Свободна линия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Свободна линия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Свободна линия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Свободна линия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Свободна линия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Свободна линия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Линия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Свободна линия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Свободна линия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Свободна линия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Свободна линия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Правоъгълник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Свободна линия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Свободна линия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Свободна линия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Свободна линия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Свободна линия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Свободна линия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Свободна линия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Свободна линия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Свободна линия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Свободна линия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Група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Свободна линия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Свободна линия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Свободна линия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Свободна линия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Свободна линия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Свободна линия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Свободна линия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Свободна линия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Свободна линия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Правоъгълник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Контейнер за заглавие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bg-BG" noProof="0"/>
          </a:p>
        </p:txBody>
      </p:sp>
      <p:sp>
        <p:nvSpPr>
          <p:cNvPr id="3" name="Контейнер за текст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bg-BG" noProof="0"/>
              <a:t>Щракнете, за да редактирате стиловете на текста в образеца</a:t>
            </a:r>
          </a:p>
          <a:p>
            <a:pPr lvl="1" rtl="0"/>
            <a:r>
              <a:rPr lang="bg-BG" noProof="0"/>
              <a:t>Второ ниво</a:t>
            </a:r>
          </a:p>
          <a:p>
            <a:pPr lvl="2" rtl="0"/>
            <a:r>
              <a:rPr lang="bg-BG" noProof="0"/>
              <a:t>Трето ниво</a:t>
            </a:r>
          </a:p>
          <a:p>
            <a:pPr lvl="3" rtl="0"/>
            <a:r>
              <a:rPr lang="bg-BG" noProof="0"/>
              <a:t>Четвърто ниво</a:t>
            </a:r>
          </a:p>
          <a:p>
            <a:pPr lvl="4" rtl="0"/>
            <a:r>
              <a:rPr lang="bg-BG" noProof="0"/>
              <a:t>Пето ниво</a:t>
            </a:r>
          </a:p>
        </p:txBody>
      </p:sp>
      <p:sp>
        <p:nvSpPr>
          <p:cNvPr id="4" name="Контейнер за дата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97752EAC-C824-49EC-9279-19D43C0C2958}" type="datetime1">
              <a:rPr lang="bg-BG" noProof="0" smtClean="0"/>
              <a:t>6.12.2021 г.</a:t>
            </a:fld>
            <a:endParaRPr lang="bg-BG" noProof="0"/>
          </a:p>
        </p:txBody>
      </p:sp>
      <p:sp>
        <p:nvSpPr>
          <p:cNvPr id="5" name="Контейнер за долен колонтитул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bg-BG" noProof="0"/>
          </a:p>
        </p:txBody>
      </p:sp>
      <p:sp>
        <p:nvSpPr>
          <p:cNvPr id="6" name="Контейнер за номер на слайд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bg-BG" noProof="0" smtClean="0"/>
              <a:pPr rtl="0"/>
              <a:t>‹#›</a:t>
            </a:fld>
            <a:endParaRPr lang="bg-BG"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8.gif"/><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ово поле 5">
            <a:extLst>
              <a:ext uri="{FF2B5EF4-FFF2-40B4-BE49-F238E27FC236}">
                <a16:creationId xmlns:a16="http://schemas.microsoft.com/office/drawing/2014/main" id="{6424D391-B822-47A2-A958-E9EDBCEF9743}"/>
              </a:ext>
            </a:extLst>
          </p:cNvPr>
          <p:cNvSpPr txBox="1"/>
          <p:nvPr/>
        </p:nvSpPr>
        <p:spPr>
          <a:xfrm>
            <a:off x="1155075" y="817685"/>
            <a:ext cx="10069682"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6000" b="1" dirty="0" smtClean="0"/>
              <a:t>Mover</a:t>
            </a:r>
            <a:endParaRPr lang="bg-BG" sz="26000" b="1" dirty="0"/>
          </a:p>
        </p:txBody>
      </p:sp>
      <p:sp>
        <p:nvSpPr>
          <p:cNvPr id="7" name="Текстово поле 6">
            <a:extLst>
              <a:ext uri="{FF2B5EF4-FFF2-40B4-BE49-F238E27FC236}">
                <a16:creationId xmlns:a16="http://schemas.microsoft.com/office/drawing/2014/main" id="{00FD285E-E9E5-4BE3-8FC9-A88A69E5B00B}"/>
              </a:ext>
            </a:extLst>
          </p:cNvPr>
          <p:cNvSpPr txBox="1"/>
          <p:nvPr/>
        </p:nvSpPr>
        <p:spPr>
          <a:xfrm>
            <a:off x="9615836" y="6084616"/>
            <a:ext cx="22506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bg-BG" dirty="0" err="1"/>
              <a:t>Made</a:t>
            </a:r>
            <a:r>
              <a:rPr lang="bg-BG" dirty="0"/>
              <a:t> </a:t>
            </a:r>
            <a:r>
              <a:rPr lang="bg-BG" dirty="0" err="1"/>
              <a:t>by</a:t>
            </a:r>
            <a:r>
              <a:rPr lang="bg-BG" dirty="0"/>
              <a:t> </a:t>
            </a:r>
            <a:r>
              <a:rPr lang="bg-BG" dirty="0" err="1"/>
              <a:t>Lunch</a:t>
            </a:r>
            <a:r>
              <a:rPr lang="bg-BG" dirty="0"/>
              <a:t> </a:t>
            </a:r>
            <a:r>
              <a:rPr lang="bg-BG" dirty="0" err="1"/>
              <a:t>Break</a:t>
            </a:r>
          </a:p>
        </p:txBody>
      </p:sp>
    </p:spTree>
    <p:extLst>
      <p:ext uri="{BB962C8B-B14F-4D97-AF65-F5344CB8AC3E}">
        <p14:creationId xmlns:p14="http://schemas.microsoft.com/office/powerpoint/2010/main" val="3856144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2808" y="2225616"/>
            <a:ext cx="10213675" cy="2872596"/>
          </a:xfrm>
        </p:spPr>
        <p:txBody>
          <a:bodyPr>
            <a:noAutofit/>
          </a:bodyPr>
          <a:lstStyle/>
          <a:p>
            <a:pPr marL="0" indent="0" algn="just">
              <a:buNone/>
            </a:pPr>
            <a:r>
              <a:rPr lang="en-US" sz="3200" b="1" dirty="0" smtClean="0"/>
              <a:t>Mover</a:t>
            </a:r>
            <a:r>
              <a:rPr lang="en-US" sz="3200" dirty="0" smtClean="0"/>
              <a:t> is a game about a Person </a:t>
            </a:r>
            <a:r>
              <a:rPr lang="en-US" sz="3200" dirty="0"/>
              <a:t>who is trying to escape a </a:t>
            </a:r>
            <a:r>
              <a:rPr lang="en-US" sz="3200" dirty="0" smtClean="0"/>
              <a:t>puzzle </a:t>
            </a:r>
            <a:r>
              <a:rPr lang="en-US" sz="3200" dirty="0"/>
              <a:t>prison by moving boxes to press buttons! But he has to be careful! If he runs out of stamina he will pass out and guards will put him back in the first room</a:t>
            </a:r>
            <a:r>
              <a:rPr lang="en-US" sz="3200" dirty="0" smtClean="0"/>
              <a:t>!</a:t>
            </a:r>
            <a:endParaRPr lang="bg-BG" sz="3200" dirty="0"/>
          </a:p>
        </p:txBody>
      </p:sp>
      <p:sp>
        <p:nvSpPr>
          <p:cNvPr id="4" name="TextBox 3"/>
          <p:cNvSpPr txBox="1"/>
          <p:nvPr/>
        </p:nvSpPr>
        <p:spPr>
          <a:xfrm>
            <a:off x="3467667" y="241539"/>
            <a:ext cx="5253487" cy="1323439"/>
          </a:xfrm>
          <a:prstGeom prst="rect">
            <a:avLst/>
          </a:prstGeom>
          <a:noFill/>
        </p:spPr>
        <p:txBody>
          <a:bodyPr wrap="square" rtlCol="0">
            <a:spAutoFit/>
          </a:bodyPr>
          <a:lstStyle/>
          <a:p>
            <a:r>
              <a:rPr lang="en-US" sz="8000" dirty="0" smtClean="0"/>
              <a:t>The Story</a:t>
            </a:r>
            <a:endParaRPr lang="bg-BG" sz="8000" dirty="0"/>
          </a:p>
        </p:txBody>
      </p:sp>
    </p:spTree>
    <p:extLst>
      <p:ext uri="{BB962C8B-B14F-4D97-AF65-F5344CB8AC3E}">
        <p14:creationId xmlns:p14="http://schemas.microsoft.com/office/powerpoint/2010/main" val="1126285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12" name="Round Single Corner Rectangle 14">
            <a:extLst>
              <a:ext uri="{FF2B5EF4-FFF2-40B4-BE49-F238E27FC236}">
                <a16:creationId xmlns:a16="http://schemas.microsoft.com/office/drawing/2014/main" id="{73A5F373-DA91-410B-A319-A100869202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4973" y="808058"/>
            <a:ext cx="2559744" cy="2536764"/>
          </a:xfrm>
          <a:prstGeom prst="round1Rect">
            <a:avLst>
              <a:gd name="adj" fmla="val 6363"/>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Картина 6" descr="Картина, която съдържа стена, лице, мъж, изправен&#10;&#10;Описанието е генерирано автоматично">
            <a:extLst>
              <a:ext uri="{FF2B5EF4-FFF2-40B4-BE49-F238E27FC236}">
                <a16:creationId xmlns:a16="http://schemas.microsoft.com/office/drawing/2014/main" id="{CCCF7C2B-8619-42FD-A774-21EA6A35F4C9}"/>
              </a:ext>
            </a:extLst>
          </p:cNvPr>
          <p:cNvPicPr>
            <a:picLocks noChangeAspect="1"/>
          </p:cNvPicPr>
          <p:nvPr/>
        </p:nvPicPr>
        <p:blipFill>
          <a:blip r:embed="rId3"/>
          <a:stretch>
            <a:fillRect/>
          </a:stretch>
        </p:blipFill>
        <p:spPr>
          <a:xfrm>
            <a:off x="1126880" y="1118771"/>
            <a:ext cx="1915339" cy="1915339"/>
          </a:xfrm>
          <a:prstGeom prst="rect">
            <a:avLst/>
          </a:prstGeom>
        </p:spPr>
      </p:pic>
      <p:sp>
        <p:nvSpPr>
          <p:cNvPr id="14" name="Round Diagonal Corner Rectangle 12">
            <a:extLst>
              <a:ext uri="{FF2B5EF4-FFF2-40B4-BE49-F238E27FC236}">
                <a16:creationId xmlns:a16="http://schemas.microsoft.com/office/drawing/2014/main" id="{BA137F13-D77E-438E-98D9-1A7D030099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5582" y="807934"/>
            <a:ext cx="2565764" cy="2536763"/>
          </a:xfrm>
          <a:prstGeom prst="round2DiagRect">
            <a:avLst>
              <a:gd name="adj1" fmla="val 0"/>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Картина 4" descr="Картина, която съдържа лице, стена, мъж, закрито&#10;&#10;Описанието е генерирано автоматично">
            <a:extLst>
              <a:ext uri="{FF2B5EF4-FFF2-40B4-BE49-F238E27FC236}">
                <a16:creationId xmlns:a16="http://schemas.microsoft.com/office/drawing/2014/main" id="{BF48B697-44C8-4501-AFFB-A5AB01EE9EBE}"/>
              </a:ext>
            </a:extLst>
          </p:cNvPr>
          <p:cNvPicPr>
            <a:picLocks noChangeAspect="1"/>
          </p:cNvPicPr>
          <p:nvPr/>
        </p:nvPicPr>
        <p:blipFill>
          <a:blip r:embed="rId4"/>
          <a:stretch>
            <a:fillRect/>
          </a:stretch>
        </p:blipFill>
        <p:spPr>
          <a:xfrm>
            <a:off x="3862060" y="1129911"/>
            <a:ext cx="1892808" cy="1892808"/>
          </a:xfrm>
          <a:prstGeom prst="rect">
            <a:avLst/>
          </a:prstGeom>
        </p:spPr>
      </p:pic>
      <p:sp>
        <p:nvSpPr>
          <p:cNvPr id="16" name="Round Diagonal Corner Rectangle 13">
            <a:extLst>
              <a:ext uri="{FF2B5EF4-FFF2-40B4-BE49-F238E27FC236}">
                <a16:creationId xmlns:a16="http://schemas.microsoft.com/office/drawing/2014/main" id="{C70C3F68-92CF-4DB5-B74E-F156FFFEF1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3" y="3505687"/>
            <a:ext cx="2565764" cy="2536763"/>
          </a:xfrm>
          <a:prstGeom prst="round2DiagRect">
            <a:avLst>
              <a:gd name="adj1" fmla="val 0"/>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Картина 7" descr="Картина, която съдържа стена, дрехи, усмихнат&#10;&#10;Описанието е генерирано автоматично">
            <a:extLst>
              <a:ext uri="{FF2B5EF4-FFF2-40B4-BE49-F238E27FC236}">
                <a16:creationId xmlns:a16="http://schemas.microsoft.com/office/drawing/2014/main" id="{B85C281F-87FB-4D63-ACA7-BC4DCA9B27DC}"/>
              </a:ext>
            </a:extLst>
          </p:cNvPr>
          <p:cNvPicPr>
            <a:picLocks noChangeAspect="1"/>
          </p:cNvPicPr>
          <p:nvPr/>
        </p:nvPicPr>
        <p:blipFill>
          <a:blip r:embed="rId5"/>
          <a:stretch>
            <a:fillRect/>
          </a:stretch>
        </p:blipFill>
        <p:spPr>
          <a:xfrm>
            <a:off x="1135431" y="3827664"/>
            <a:ext cx="1892808" cy="1892808"/>
          </a:xfrm>
          <a:prstGeom prst="rect">
            <a:avLst/>
          </a:prstGeom>
        </p:spPr>
      </p:pic>
      <p:sp>
        <p:nvSpPr>
          <p:cNvPr id="18" name="Round Single Corner Rectangle 15">
            <a:extLst>
              <a:ext uri="{FF2B5EF4-FFF2-40B4-BE49-F238E27FC236}">
                <a16:creationId xmlns:a16="http://schemas.microsoft.com/office/drawing/2014/main" id="{FB3B8D77-B5FC-4FBE-87EE-A85F0CB01A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525582" y="3505686"/>
            <a:ext cx="2559743" cy="2536763"/>
          </a:xfrm>
          <a:prstGeom prst="round1Rect">
            <a:avLst>
              <a:gd name="adj" fmla="val 9975"/>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Картина 5" descr="Картина, която съдържа лице, стена, мъж, позиращ&#10;&#10;Описанието е генерирано автоматично">
            <a:extLst>
              <a:ext uri="{FF2B5EF4-FFF2-40B4-BE49-F238E27FC236}">
                <a16:creationId xmlns:a16="http://schemas.microsoft.com/office/drawing/2014/main" id="{1914A7E3-68F2-41A2-9102-EE63A3A5FD99}"/>
              </a:ext>
            </a:extLst>
          </p:cNvPr>
          <p:cNvPicPr>
            <a:picLocks noChangeAspect="1"/>
          </p:cNvPicPr>
          <p:nvPr/>
        </p:nvPicPr>
        <p:blipFill>
          <a:blip r:embed="rId6"/>
          <a:stretch>
            <a:fillRect/>
          </a:stretch>
        </p:blipFill>
        <p:spPr>
          <a:xfrm>
            <a:off x="3859049" y="3827663"/>
            <a:ext cx="1892808" cy="1892808"/>
          </a:xfrm>
          <a:prstGeom prst="rect">
            <a:avLst/>
          </a:prstGeom>
        </p:spPr>
      </p:pic>
      <p:sp>
        <p:nvSpPr>
          <p:cNvPr id="3" name="Контейнер за съдържание 2">
            <a:extLst>
              <a:ext uri="{FF2B5EF4-FFF2-40B4-BE49-F238E27FC236}">
                <a16:creationId xmlns:a16="http://schemas.microsoft.com/office/drawing/2014/main" id="{2DBC2D1E-D225-4E9A-B72B-EC1FB8735B56}"/>
              </a:ext>
            </a:extLst>
          </p:cNvPr>
          <p:cNvSpPr>
            <a:spLocks noGrp="1"/>
          </p:cNvSpPr>
          <p:nvPr>
            <p:ph idx="1"/>
          </p:nvPr>
        </p:nvSpPr>
        <p:spPr>
          <a:xfrm>
            <a:off x="7387713" y="762658"/>
            <a:ext cx="3669137" cy="911886"/>
          </a:xfrm>
        </p:spPr>
        <p:txBody>
          <a:bodyPr vert="horz" lIns="91440" tIns="45720" rIns="91440" bIns="45720" rtlCol="0" anchor="t">
            <a:normAutofit/>
          </a:bodyPr>
          <a:lstStyle/>
          <a:p>
            <a:pPr marL="0" indent="0" algn="ctr">
              <a:buNone/>
            </a:pPr>
            <a:r>
              <a:rPr lang="bg-BG" sz="4400" dirty="0" err="1"/>
              <a:t>Team</a:t>
            </a:r>
            <a:r>
              <a:rPr lang="bg-BG" sz="4400" dirty="0"/>
              <a:t> </a:t>
            </a:r>
            <a:r>
              <a:rPr lang="bg-BG" sz="4400" dirty="0" err="1"/>
              <a:t>Members</a:t>
            </a:r>
            <a:endParaRPr lang="bg-BG" sz="4400"/>
          </a:p>
        </p:txBody>
      </p:sp>
      <p:sp>
        <p:nvSpPr>
          <p:cNvPr id="8" name="Текстово поле 7">
            <a:extLst>
              <a:ext uri="{FF2B5EF4-FFF2-40B4-BE49-F238E27FC236}">
                <a16:creationId xmlns:a16="http://schemas.microsoft.com/office/drawing/2014/main" id="{F16A84CE-497C-4578-843E-E8DE77E664AC}"/>
              </a:ext>
            </a:extLst>
          </p:cNvPr>
          <p:cNvSpPr txBox="1"/>
          <p:nvPr/>
        </p:nvSpPr>
        <p:spPr>
          <a:xfrm>
            <a:off x="3804425" y="3014546"/>
            <a:ext cx="19904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bg-BG" dirty="0" err="1">
                <a:solidFill>
                  <a:schemeClr val="bg1"/>
                </a:solidFill>
              </a:rPr>
              <a:t>Backend</a:t>
            </a:r>
            <a:r>
              <a:rPr lang="bg-BG" dirty="0">
                <a:solidFill>
                  <a:schemeClr val="bg1"/>
                </a:solidFill>
              </a:rPr>
              <a:t> </a:t>
            </a:r>
            <a:r>
              <a:rPr lang="bg-BG" dirty="0" err="1">
                <a:solidFill>
                  <a:schemeClr val="bg1"/>
                </a:solidFill>
              </a:rPr>
              <a:t>Developer</a:t>
            </a:r>
            <a:endParaRPr lang="bg-BG" dirty="0">
              <a:solidFill>
                <a:schemeClr val="bg1"/>
              </a:solidFill>
            </a:endParaRPr>
          </a:p>
        </p:txBody>
      </p:sp>
      <p:sp>
        <p:nvSpPr>
          <p:cNvPr id="9" name="Текстово поле 8">
            <a:extLst>
              <a:ext uri="{FF2B5EF4-FFF2-40B4-BE49-F238E27FC236}">
                <a16:creationId xmlns:a16="http://schemas.microsoft.com/office/drawing/2014/main" id="{B1E0E9C2-9522-49FD-B5FA-E0E16DA0C127}"/>
              </a:ext>
            </a:extLst>
          </p:cNvPr>
          <p:cNvSpPr txBox="1"/>
          <p:nvPr/>
        </p:nvSpPr>
        <p:spPr>
          <a:xfrm>
            <a:off x="1103738" y="2971568"/>
            <a:ext cx="19626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bg-BG" dirty="0" err="1">
                <a:solidFill>
                  <a:schemeClr val="bg1"/>
                </a:solidFill>
                <a:ea typeface="+mn-lt"/>
                <a:cs typeface="+mn-lt"/>
              </a:rPr>
              <a:t>Backend</a:t>
            </a:r>
            <a:r>
              <a:rPr lang="bg-BG" dirty="0">
                <a:solidFill>
                  <a:schemeClr val="bg1"/>
                </a:solidFill>
                <a:ea typeface="+mn-lt"/>
                <a:cs typeface="+mn-lt"/>
              </a:rPr>
              <a:t> </a:t>
            </a:r>
            <a:r>
              <a:rPr lang="bg-BG" dirty="0" err="1">
                <a:solidFill>
                  <a:schemeClr val="bg1"/>
                </a:solidFill>
                <a:ea typeface="+mn-lt"/>
                <a:cs typeface="+mn-lt"/>
              </a:rPr>
              <a:t>Developer</a:t>
            </a:r>
          </a:p>
        </p:txBody>
      </p:sp>
      <p:sp>
        <p:nvSpPr>
          <p:cNvPr id="10" name="Текстово поле 9">
            <a:extLst>
              <a:ext uri="{FF2B5EF4-FFF2-40B4-BE49-F238E27FC236}">
                <a16:creationId xmlns:a16="http://schemas.microsoft.com/office/drawing/2014/main" id="{A9C2C66A-2438-4F94-89AD-DC2C625FDF88}"/>
              </a:ext>
            </a:extLst>
          </p:cNvPr>
          <p:cNvSpPr txBox="1"/>
          <p:nvPr/>
        </p:nvSpPr>
        <p:spPr>
          <a:xfrm>
            <a:off x="4099467" y="5669930"/>
            <a:ext cx="14236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bg-BG" dirty="0" err="1">
                <a:solidFill>
                  <a:schemeClr val="bg1"/>
                </a:solidFill>
              </a:rPr>
              <a:t>Scrum</a:t>
            </a:r>
            <a:r>
              <a:rPr lang="bg-BG" dirty="0">
                <a:solidFill>
                  <a:schemeClr val="bg1"/>
                </a:solidFill>
              </a:rPr>
              <a:t> </a:t>
            </a:r>
            <a:r>
              <a:rPr lang="bg-BG" dirty="0" err="1">
                <a:solidFill>
                  <a:schemeClr val="bg1"/>
                </a:solidFill>
              </a:rPr>
              <a:t>Trainer</a:t>
            </a:r>
            <a:endParaRPr lang="bg-BG" dirty="0">
              <a:solidFill>
                <a:schemeClr val="bg1"/>
              </a:solidFill>
            </a:endParaRPr>
          </a:p>
        </p:txBody>
      </p:sp>
      <p:sp>
        <p:nvSpPr>
          <p:cNvPr id="11" name="Текстово поле 10">
            <a:extLst>
              <a:ext uri="{FF2B5EF4-FFF2-40B4-BE49-F238E27FC236}">
                <a16:creationId xmlns:a16="http://schemas.microsoft.com/office/drawing/2014/main" id="{85A73874-AE47-4E78-AE2E-61E5756C213A}"/>
              </a:ext>
            </a:extLst>
          </p:cNvPr>
          <p:cNvSpPr txBox="1"/>
          <p:nvPr/>
        </p:nvSpPr>
        <p:spPr>
          <a:xfrm>
            <a:off x="1296562" y="5719879"/>
            <a:ext cx="16931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bg-BG" dirty="0">
                <a:solidFill>
                  <a:schemeClr val="bg1"/>
                </a:solidFill>
              </a:rPr>
              <a:t>QA </a:t>
            </a:r>
            <a:r>
              <a:rPr lang="bg-BG" dirty="0" err="1">
                <a:solidFill>
                  <a:schemeClr val="bg1"/>
                </a:solidFill>
              </a:rPr>
              <a:t>Developer</a:t>
            </a:r>
            <a:endParaRPr lang="bg-BG">
              <a:solidFill>
                <a:schemeClr val="bg1"/>
              </a:solidFill>
            </a:endParaRPr>
          </a:p>
        </p:txBody>
      </p:sp>
      <p:sp>
        <p:nvSpPr>
          <p:cNvPr id="13" name="Текстово поле 12">
            <a:extLst>
              <a:ext uri="{FF2B5EF4-FFF2-40B4-BE49-F238E27FC236}">
                <a16:creationId xmlns:a16="http://schemas.microsoft.com/office/drawing/2014/main" id="{A29DF114-5605-442E-A744-2B4467FAF38D}"/>
              </a:ext>
            </a:extLst>
          </p:cNvPr>
          <p:cNvSpPr txBox="1"/>
          <p:nvPr/>
        </p:nvSpPr>
        <p:spPr>
          <a:xfrm>
            <a:off x="7386753" y="1829730"/>
            <a:ext cx="3923369"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bg-BG" sz="2800" dirty="0" err="1"/>
              <a:t>Backend</a:t>
            </a:r>
            <a:r>
              <a:rPr lang="bg-BG" sz="2800" dirty="0"/>
              <a:t> </a:t>
            </a:r>
            <a:r>
              <a:rPr lang="bg-BG" sz="2800" dirty="0" err="1"/>
              <a:t>Developers</a:t>
            </a:r>
            <a:r>
              <a:rPr lang="bg-BG" sz="2800" dirty="0"/>
              <a:t> </a:t>
            </a:r>
            <a:r>
              <a:rPr lang="bg-BG" sz="2800" dirty="0" err="1"/>
              <a:t>are</a:t>
            </a:r>
            <a:r>
              <a:rPr lang="bg-BG" sz="2800" dirty="0"/>
              <a:t> </a:t>
            </a:r>
            <a:r>
              <a:rPr lang="bg-BG" sz="2800" dirty="0" err="1"/>
              <a:t>Nikolay</a:t>
            </a:r>
            <a:r>
              <a:rPr lang="bg-BG" sz="2800" dirty="0"/>
              <a:t> </a:t>
            </a:r>
            <a:r>
              <a:rPr lang="bg-BG" sz="2800" dirty="0" err="1"/>
              <a:t>Vasilev</a:t>
            </a:r>
            <a:r>
              <a:rPr lang="bg-BG" sz="2800" dirty="0"/>
              <a:t> </a:t>
            </a:r>
            <a:r>
              <a:rPr lang="bg-BG" sz="2800" dirty="0" err="1"/>
              <a:t>Despotov</a:t>
            </a:r>
            <a:r>
              <a:rPr lang="bg-BG" sz="2800" dirty="0"/>
              <a:t> </a:t>
            </a:r>
            <a:r>
              <a:rPr lang="bg-BG" sz="2800" dirty="0" err="1"/>
              <a:t>and</a:t>
            </a:r>
            <a:r>
              <a:rPr lang="bg-BG" sz="2800" dirty="0"/>
              <a:t> </a:t>
            </a:r>
            <a:r>
              <a:rPr lang="bg-BG" sz="2800" dirty="0" err="1"/>
              <a:t>Samuil</a:t>
            </a:r>
            <a:r>
              <a:rPr lang="bg-BG" sz="2800" dirty="0"/>
              <a:t> </a:t>
            </a:r>
            <a:r>
              <a:rPr lang="bg-BG" sz="2800" dirty="0" err="1"/>
              <a:t>Lyboslavov</a:t>
            </a:r>
            <a:r>
              <a:rPr lang="bg-BG" sz="2800" dirty="0"/>
              <a:t> </a:t>
            </a:r>
            <a:r>
              <a:rPr lang="bg-BG" sz="2800" dirty="0" err="1"/>
              <a:t>Shkvarla</a:t>
            </a:r>
            <a:endParaRPr lang="bg-BG" sz="2800" dirty="0"/>
          </a:p>
        </p:txBody>
      </p:sp>
      <p:sp>
        <p:nvSpPr>
          <p:cNvPr id="17" name="Текстово поле 16">
            <a:extLst>
              <a:ext uri="{FF2B5EF4-FFF2-40B4-BE49-F238E27FC236}">
                <a16:creationId xmlns:a16="http://schemas.microsoft.com/office/drawing/2014/main" id="{520D93C2-A5E2-4953-A1D7-0CD40534E450}"/>
              </a:ext>
            </a:extLst>
          </p:cNvPr>
          <p:cNvSpPr txBox="1"/>
          <p:nvPr/>
        </p:nvSpPr>
        <p:spPr>
          <a:xfrm>
            <a:off x="7384430" y="3825333"/>
            <a:ext cx="3923370" cy="22281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bg-BG" sz="2800" dirty="0"/>
              <a:t>QA </a:t>
            </a:r>
            <a:r>
              <a:rPr lang="bg-BG" sz="2800" dirty="0" err="1"/>
              <a:t>Developer</a:t>
            </a:r>
            <a:r>
              <a:rPr lang="bg-BG" sz="2800" dirty="0"/>
              <a:t> </a:t>
            </a:r>
            <a:r>
              <a:rPr lang="bg-BG" sz="2800" dirty="0" err="1"/>
              <a:t>is</a:t>
            </a:r>
            <a:r>
              <a:rPr lang="bg-BG" sz="2800" dirty="0"/>
              <a:t> Alex </a:t>
            </a:r>
            <a:r>
              <a:rPr lang="bg-BG" sz="2800" dirty="0" err="1"/>
              <a:t>Stavrev</a:t>
            </a:r>
            <a:r>
              <a:rPr lang="bg-BG" sz="2800" dirty="0"/>
              <a:t> </a:t>
            </a:r>
            <a:r>
              <a:rPr lang="bg-BG" sz="2800" dirty="0" err="1"/>
              <a:t>Stoyanov</a:t>
            </a:r>
            <a:r>
              <a:rPr lang="bg-BG" sz="2800" dirty="0"/>
              <a:t> </a:t>
            </a:r>
            <a:r>
              <a:rPr lang="bg-BG" sz="2800" dirty="0" err="1"/>
              <a:t>and</a:t>
            </a:r>
            <a:r>
              <a:rPr lang="bg-BG" sz="2800" dirty="0"/>
              <a:t> </a:t>
            </a:r>
            <a:r>
              <a:rPr lang="bg-BG" sz="2800" dirty="0" err="1"/>
              <a:t>Scrum</a:t>
            </a:r>
            <a:r>
              <a:rPr lang="bg-BG" sz="2800" dirty="0"/>
              <a:t> </a:t>
            </a:r>
            <a:r>
              <a:rPr lang="bg-BG" sz="2800" dirty="0" err="1"/>
              <a:t>Trainer</a:t>
            </a:r>
            <a:r>
              <a:rPr lang="bg-BG" sz="2800" dirty="0"/>
              <a:t> </a:t>
            </a:r>
            <a:r>
              <a:rPr lang="bg-BG" sz="2800" dirty="0" err="1"/>
              <a:t>and</a:t>
            </a:r>
            <a:r>
              <a:rPr lang="bg-BG" sz="2800" dirty="0"/>
              <a:t> </a:t>
            </a:r>
            <a:r>
              <a:rPr lang="bg-BG" sz="2800" dirty="0" err="1"/>
              <a:t>Leader</a:t>
            </a:r>
            <a:r>
              <a:rPr lang="bg-BG" sz="2800" dirty="0"/>
              <a:t> </a:t>
            </a:r>
            <a:r>
              <a:rPr lang="bg-BG" sz="2800" dirty="0" err="1"/>
              <a:t>is</a:t>
            </a:r>
            <a:r>
              <a:rPr lang="bg-BG" sz="2800" dirty="0"/>
              <a:t> </a:t>
            </a:r>
            <a:r>
              <a:rPr lang="bg-BG" sz="2800" dirty="0" err="1"/>
              <a:t>Yanislav</a:t>
            </a:r>
            <a:r>
              <a:rPr lang="bg-BG" sz="2800" dirty="0"/>
              <a:t> </a:t>
            </a:r>
            <a:r>
              <a:rPr lang="bg-BG" sz="2800" dirty="0" err="1"/>
              <a:t>Ivanov</a:t>
            </a:r>
            <a:r>
              <a:rPr lang="bg-BG" sz="2800" dirty="0"/>
              <a:t> </a:t>
            </a:r>
            <a:r>
              <a:rPr lang="bg-BG" sz="2800" dirty="0" err="1"/>
              <a:t>Yanev</a:t>
            </a:r>
            <a:endParaRPr lang="bg-BG" sz="2800"/>
          </a:p>
        </p:txBody>
      </p:sp>
    </p:spTree>
    <p:extLst>
      <p:ext uri="{BB962C8B-B14F-4D97-AF65-F5344CB8AC3E}">
        <p14:creationId xmlns:p14="http://schemas.microsoft.com/office/powerpoint/2010/main" val="181036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Freeform: Shape 60">
            <a:extLst>
              <a:ext uri="{FF2B5EF4-FFF2-40B4-BE49-F238E27FC236}">
                <a16:creationId xmlns:a16="http://schemas.microsoft.com/office/drawing/2014/main" id="{F82BF3E2-EB0E-40D6-8835-2367A5316C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8480" y="1563968"/>
            <a:ext cx="6043520" cy="5294033"/>
          </a:xfrm>
          <a:custGeom>
            <a:avLst/>
            <a:gdLst>
              <a:gd name="connsiteX0" fmla="*/ 3600823 w 6043520"/>
              <a:gd name="connsiteY0" fmla="*/ 0 h 5294033"/>
              <a:gd name="connsiteX1" fmla="*/ 5891281 w 6043520"/>
              <a:gd name="connsiteY1" fmla="*/ 822253 h 5294033"/>
              <a:gd name="connsiteX2" fmla="*/ 6043520 w 6043520"/>
              <a:gd name="connsiteY2" fmla="*/ 960617 h 5294033"/>
              <a:gd name="connsiteX3" fmla="*/ 6043520 w 6043520"/>
              <a:gd name="connsiteY3" fmla="*/ 5294033 h 5294033"/>
              <a:gd name="connsiteX4" fmla="*/ 423445 w 6043520"/>
              <a:gd name="connsiteY4" fmla="*/ 5294033 h 5294033"/>
              <a:gd name="connsiteX5" fmla="*/ 282971 w 6043520"/>
              <a:gd name="connsiteY5" fmla="*/ 5002426 h 5294033"/>
              <a:gd name="connsiteX6" fmla="*/ 0 w 6043520"/>
              <a:gd name="connsiteY6" fmla="*/ 3600823 h 5294033"/>
              <a:gd name="connsiteX7" fmla="*/ 3600823 w 6043520"/>
              <a:gd name="connsiteY7" fmla="*/ 0 h 5294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43520" h="5294033">
                <a:moveTo>
                  <a:pt x="3600823" y="0"/>
                </a:moveTo>
                <a:cubicBezTo>
                  <a:pt x="4470871" y="0"/>
                  <a:pt x="5268847" y="308574"/>
                  <a:pt x="5891281" y="822253"/>
                </a:cubicBezTo>
                <a:lnTo>
                  <a:pt x="6043520" y="960617"/>
                </a:lnTo>
                <a:lnTo>
                  <a:pt x="6043520" y="5294033"/>
                </a:lnTo>
                <a:lnTo>
                  <a:pt x="423445" y="5294033"/>
                </a:lnTo>
                <a:lnTo>
                  <a:pt x="282971" y="5002426"/>
                </a:lnTo>
                <a:cubicBezTo>
                  <a:pt x="100759" y="4571630"/>
                  <a:pt x="0" y="4097993"/>
                  <a:pt x="0" y="3600823"/>
                </a:cubicBezTo>
                <a:cubicBezTo>
                  <a:pt x="0" y="1612143"/>
                  <a:pt x="1612143" y="0"/>
                  <a:pt x="3600823"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Freeform: Shape 62">
            <a:extLst>
              <a:ext uri="{FF2B5EF4-FFF2-40B4-BE49-F238E27FC236}">
                <a16:creationId xmlns:a16="http://schemas.microsoft.com/office/drawing/2014/main" id="{CB6FFAAC-8A48-4FBF-BAFE-BAD3676940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3728" y="1699214"/>
            <a:ext cx="5908273" cy="5158786"/>
          </a:xfrm>
          <a:custGeom>
            <a:avLst/>
            <a:gdLst>
              <a:gd name="connsiteX0" fmla="*/ 3465576 w 5908273"/>
              <a:gd name="connsiteY0" fmla="*/ 0 h 5158786"/>
              <a:gd name="connsiteX1" fmla="*/ 5670004 w 5908273"/>
              <a:gd name="connsiteY1" fmla="*/ 791369 h 5158786"/>
              <a:gd name="connsiteX2" fmla="*/ 5908273 w 5908273"/>
              <a:gd name="connsiteY2" fmla="*/ 1007923 h 5158786"/>
              <a:gd name="connsiteX3" fmla="*/ 5908273 w 5908273"/>
              <a:gd name="connsiteY3" fmla="*/ 5158786 h 5158786"/>
              <a:gd name="connsiteX4" fmla="*/ 443374 w 5908273"/>
              <a:gd name="connsiteY4" fmla="*/ 5158786 h 5158786"/>
              <a:gd name="connsiteX5" fmla="*/ 418277 w 5908273"/>
              <a:gd name="connsiteY5" fmla="*/ 5117476 h 5158786"/>
              <a:gd name="connsiteX6" fmla="*/ 0 w 5908273"/>
              <a:gd name="connsiteY6" fmla="*/ 3465576 h 5158786"/>
              <a:gd name="connsiteX7" fmla="*/ 3465576 w 5908273"/>
              <a:gd name="connsiteY7" fmla="*/ 0 h 515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8273" h="5158786">
                <a:moveTo>
                  <a:pt x="3465576" y="0"/>
                </a:moveTo>
                <a:cubicBezTo>
                  <a:pt x="4302945" y="0"/>
                  <a:pt x="5070948" y="296984"/>
                  <a:pt x="5670004" y="791369"/>
                </a:cubicBezTo>
                <a:lnTo>
                  <a:pt x="5908273" y="1007923"/>
                </a:lnTo>
                <a:lnTo>
                  <a:pt x="5908273" y="5158786"/>
                </a:lnTo>
                <a:lnTo>
                  <a:pt x="443374" y="5158786"/>
                </a:lnTo>
                <a:lnTo>
                  <a:pt x="418277" y="5117476"/>
                </a:lnTo>
                <a:cubicBezTo>
                  <a:pt x="151523" y="4626427"/>
                  <a:pt x="0" y="4063697"/>
                  <a:pt x="0" y="3465576"/>
                </a:cubicBezTo>
                <a:cubicBezTo>
                  <a:pt x="0" y="1551591"/>
                  <a:pt x="1551591" y="0"/>
                  <a:pt x="34655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Oval 64">
            <a:extLst>
              <a:ext uri="{FF2B5EF4-FFF2-40B4-BE49-F238E27FC236}">
                <a16:creationId xmlns:a16="http://schemas.microsoft.com/office/drawing/2014/main" id="{481E86DD-89E6-42B2-8675-84B7C56BFF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50534" y="1716727"/>
            <a:ext cx="4572000" cy="4572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Freeform: Shape 66">
            <a:extLst>
              <a:ext uri="{FF2B5EF4-FFF2-40B4-BE49-F238E27FC236}">
                <a16:creationId xmlns:a16="http://schemas.microsoft.com/office/drawing/2014/main" id="{440EF577-B6F8-4C57-B956-AB860B388E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7694" y="1853886"/>
            <a:ext cx="4297680" cy="4297680"/>
          </a:xfrm>
          <a:custGeom>
            <a:avLst/>
            <a:gdLst>
              <a:gd name="connsiteX0" fmla="*/ 2148840 w 4297680"/>
              <a:gd name="connsiteY0" fmla="*/ 0 h 4297680"/>
              <a:gd name="connsiteX1" fmla="*/ 4297680 w 4297680"/>
              <a:gd name="connsiteY1" fmla="*/ 2148840 h 4297680"/>
              <a:gd name="connsiteX2" fmla="*/ 2148840 w 4297680"/>
              <a:gd name="connsiteY2" fmla="*/ 4297680 h 4297680"/>
              <a:gd name="connsiteX3" fmla="*/ 0 w 4297680"/>
              <a:gd name="connsiteY3" fmla="*/ 2148840 h 4297680"/>
              <a:gd name="connsiteX4" fmla="*/ 2148840 w 4297680"/>
              <a:gd name="connsiteY4" fmla="*/ 0 h 429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7680" h="4297680">
                <a:moveTo>
                  <a:pt x="2148840" y="0"/>
                </a:moveTo>
                <a:cubicBezTo>
                  <a:pt x="3335612" y="0"/>
                  <a:pt x="4297680" y="962068"/>
                  <a:pt x="4297680" y="2148840"/>
                </a:cubicBezTo>
                <a:cubicBezTo>
                  <a:pt x="4297680" y="3335612"/>
                  <a:pt x="3335612" y="4297680"/>
                  <a:pt x="2148840" y="4297680"/>
                </a:cubicBezTo>
                <a:cubicBezTo>
                  <a:pt x="962068" y="4297680"/>
                  <a:pt x="0" y="3335612"/>
                  <a:pt x="0" y="2148840"/>
                </a:cubicBezTo>
                <a:cubicBezTo>
                  <a:pt x="0" y="962068"/>
                  <a:pt x="962068" y="0"/>
                  <a:pt x="21488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Shape 68">
            <a:extLst>
              <a:ext uri="{FF2B5EF4-FFF2-40B4-BE49-F238E27FC236}">
                <a16:creationId xmlns:a16="http://schemas.microsoft.com/office/drawing/2014/main" id="{EA518CE4-E4D4-4D8A-980F-6D692AC969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55454" cy="4845530"/>
          </a:xfrm>
          <a:custGeom>
            <a:avLst/>
            <a:gdLst>
              <a:gd name="connsiteX0" fmla="*/ 0 w 5155454"/>
              <a:gd name="connsiteY0" fmla="*/ 0 h 4845530"/>
              <a:gd name="connsiteX1" fmla="*/ 4766270 w 5155454"/>
              <a:gd name="connsiteY1" fmla="*/ 0 h 4845530"/>
              <a:gd name="connsiteX2" fmla="*/ 4896671 w 5155454"/>
              <a:gd name="connsiteY2" fmla="*/ 270697 h 4845530"/>
              <a:gd name="connsiteX3" fmla="*/ 5155454 w 5155454"/>
              <a:gd name="connsiteY3" fmla="*/ 1552495 h 4845530"/>
              <a:gd name="connsiteX4" fmla="*/ 1862419 w 5155454"/>
              <a:gd name="connsiteY4" fmla="*/ 4845530 h 4845530"/>
              <a:gd name="connsiteX5" fmla="*/ 21252 w 5155454"/>
              <a:gd name="connsiteY5" fmla="*/ 4283132 h 4845530"/>
              <a:gd name="connsiteX6" fmla="*/ 0 w 5155454"/>
              <a:gd name="connsiteY6" fmla="*/ 4267240 h 48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5454" h="4845530">
                <a:moveTo>
                  <a:pt x="0" y="0"/>
                </a:moveTo>
                <a:lnTo>
                  <a:pt x="4766270" y="0"/>
                </a:lnTo>
                <a:lnTo>
                  <a:pt x="4896671" y="270697"/>
                </a:lnTo>
                <a:cubicBezTo>
                  <a:pt x="5063308" y="664671"/>
                  <a:pt x="5155454" y="1097822"/>
                  <a:pt x="5155454" y="1552495"/>
                </a:cubicBezTo>
                <a:cubicBezTo>
                  <a:pt x="5155454" y="3371188"/>
                  <a:pt x="3681112" y="4845530"/>
                  <a:pt x="1862419" y="4845530"/>
                </a:cubicBezTo>
                <a:cubicBezTo>
                  <a:pt x="1180409" y="4845530"/>
                  <a:pt x="546824" y="4638201"/>
                  <a:pt x="21252" y="4283132"/>
                </a:cubicBezTo>
                <a:lnTo>
                  <a:pt x="0" y="426724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Freeform: Shape 70">
            <a:extLst>
              <a:ext uri="{FF2B5EF4-FFF2-40B4-BE49-F238E27FC236}">
                <a16:creationId xmlns:a16="http://schemas.microsoft.com/office/drawing/2014/main" id="{5E6FAE32-AB12-4E77-A677-F6BD5D71AD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17099" cy="4718647"/>
          </a:xfrm>
          <a:custGeom>
            <a:avLst/>
            <a:gdLst>
              <a:gd name="connsiteX0" fmla="*/ 0 w 5017099"/>
              <a:gd name="connsiteY0" fmla="*/ 0 h 4718647"/>
              <a:gd name="connsiteX1" fmla="*/ 4599738 w 5017099"/>
              <a:gd name="connsiteY1" fmla="*/ 0 h 4718647"/>
              <a:gd name="connsiteX2" fmla="*/ 4636346 w 5017099"/>
              <a:gd name="connsiteY2" fmla="*/ 60259 h 4718647"/>
              <a:gd name="connsiteX3" fmla="*/ 5017099 w 5017099"/>
              <a:gd name="connsiteY3" fmla="*/ 1563967 h 4718647"/>
              <a:gd name="connsiteX4" fmla="*/ 1862419 w 5017099"/>
              <a:gd name="connsiteY4" fmla="*/ 4718647 h 4718647"/>
              <a:gd name="connsiteX5" fmla="*/ 98607 w 5017099"/>
              <a:gd name="connsiteY5" fmla="*/ 4179877 h 4718647"/>
              <a:gd name="connsiteX6" fmla="*/ 0 w 5017099"/>
              <a:gd name="connsiteY6" fmla="*/ 4106140 h 471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7099" h="4718647">
                <a:moveTo>
                  <a:pt x="0" y="0"/>
                </a:moveTo>
                <a:lnTo>
                  <a:pt x="4599738" y="0"/>
                </a:lnTo>
                <a:lnTo>
                  <a:pt x="4636346" y="60259"/>
                </a:lnTo>
                <a:cubicBezTo>
                  <a:pt x="4879170" y="507256"/>
                  <a:pt x="5017099" y="1019504"/>
                  <a:pt x="5017099" y="1563967"/>
                </a:cubicBezTo>
                <a:cubicBezTo>
                  <a:pt x="5017099" y="3306249"/>
                  <a:pt x="3604701" y="4718647"/>
                  <a:pt x="1862419" y="4718647"/>
                </a:cubicBezTo>
                <a:cubicBezTo>
                  <a:pt x="1209063" y="4718647"/>
                  <a:pt x="602098" y="4520029"/>
                  <a:pt x="98607" y="4179877"/>
                </a:cubicBezTo>
                <a:lnTo>
                  <a:pt x="0" y="41061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Картина 7">
            <a:extLst>
              <a:ext uri="{FF2B5EF4-FFF2-40B4-BE49-F238E27FC236}">
                <a16:creationId xmlns:a16="http://schemas.microsoft.com/office/drawing/2014/main" id="{043780E8-63FA-408F-B2EF-D0AAF78ABC91}"/>
              </a:ext>
            </a:extLst>
          </p:cNvPr>
          <p:cNvPicPr>
            <a:picLocks noChangeAspect="1"/>
          </p:cNvPicPr>
          <p:nvPr/>
        </p:nvPicPr>
        <p:blipFill>
          <a:blip r:embed="rId2"/>
          <a:stretch>
            <a:fillRect/>
          </a:stretch>
        </p:blipFill>
        <p:spPr>
          <a:xfrm>
            <a:off x="489705" y="463674"/>
            <a:ext cx="3217333" cy="3217333"/>
          </a:xfrm>
          <a:prstGeom prst="rect">
            <a:avLst/>
          </a:prstGeom>
        </p:spPr>
      </p:pic>
      <p:pic>
        <p:nvPicPr>
          <p:cNvPr id="8" name="Картина 8">
            <a:extLst>
              <a:ext uri="{FF2B5EF4-FFF2-40B4-BE49-F238E27FC236}">
                <a16:creationId xmlns:a16="http://schemas.microsoft.com/office/drawing/2014/main" id="{D5057682-CB9C-41D5-AB0D-0EE8A0D4DC52}"/>
              </a:ext>
            </a:extLst>
          </p:cNvPr>
          <p:cNvPicPr>
            <a:picLocks noChangeAspect="1"/>
          </p:cNvPicPr>
          <p:nvPr/>
        </p:nvPicPr>
        <p:blipFill>
          <a:blip r:embed="rId3"/>
          <a:stretch>
            <a:fillRect/>
          </a:stretch>
        </p:blipFill>
        <p:spPr>
          <a:xfrm>
            <a:off x="5777304" y="378015"/>
            <a:ext cx="1581038" cy="1184038"/>
          </a:xfrm>
          <a:prstGeom prst="rect">
            <a:avLst/>
          </a:prstGeom>
        </p:spPr>
      </p:pic>
      <p:pic>
        <p:nvPicPr>
          <p:cNvPr id="6" name="Картина 6" descr="Картина, която съдържа текст, визитка, векторни графики&#10;&#10;Описанието е генерирано автоматично">
            <a:extLst>
              <a:ext uri="{FF2B5EF4-FFF2-40B4-BE49-F238E27FC236}">
                <a16:creationId xmlns:a16="http://schemas.microsoft.com/office/drawing/2014/main" id="{7BDB59CD-8F04-43C0-A942-589B6EA1EDFA}"/>
              </a:ext>
            </a:extLst>
          </p:cNvPr>
          <p:cNvPicPr>
            <a:picLocks noChangeAspect="1"/>
          </p:cNvPicPr>
          <p:nvPr/>
        </p:nvPicPr>
        <p:blipFill>
          <a:blip r:embed="rId4"/>
          <a:stretch>
            <a:fillRect/>
          </a:stretch>
        </p:blipFill>
        <p:spPr>
          <a:xfrm>
            <a:off x="5007815" y="3147577"/>
            <a:ext cx="1892864" cy="2126814"/>
          </a:xfrm>
          <a:prstGeom prst="rect">
            <a:avLst/>
          </a:prstGeom>
        </p:spPr>
      </p:pic>
      <p:sp>
        <p:nvSpPr>
          <p:cNvPr id="73" name="Freeform: Shape 72">
            <a:extLst>
              <a:ext uri="{FF2B5EF4-FFF2-40B4-BE49-F238E27FC236}">
                <a16:creationId xmlns:a16="http://schemas.microsoft.com/office/drawing/2014/main" id="{2F6B32C1-BA91-470A-8C1B-33264F8B21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62313" y="-1"/>
            <a:ext cx="4444096" cy="3211788"/>
          </a:xfrm>
          <a:custGeom>
            <a:avLst/>
            <a:gdLst>
              <a:gd name="connsiteX0" fmla="*/ 5102 w 4444096"/>
              <a:gd name="connsiteY0" fmla="*/ 0 h 3211788"/>
              <a:gd name="connsiteX1" fmla="*/ 4444096 w 4444096"/>
              <a:gd name="connsiteY1" fmla="*/ 0 h 3211788"/>
              <a:gd name="connsiteX2" fmla="*/ 4444096 w 4444096"/>
              <a:gd name="connsiteY2" fmla="*/ 2908319 h 3211788"/>
              <a:gd name="connsiteX3" fmla="*/ 4321598 w 4444096"/>
              <a:gd name="connsiteY3" fmla="*/ 2967330 h 3211788"/>
              <a:gd name="connsiteX4" fmla="*/ 3110753 w 4444096"/>
              <a:gd name="connsiteY4" fmla="*/ 3211788 h 3211788"/>
              <a:gd name="connsiteX5" fmla="*/ 0 w 4444096"/>
              <a:gd name="connsiteY5" fmla="*/ 101035 h 321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4096" h="3211788">
                <a:moveTo>
                  <a:pt x="5102" y="0"/>
                </a:moveTo>
                <a:lnTo>
                  <a:pt x="4444096" y="0"/>
                </a:lnTo>
                <a:lnTo>
                  <a:pt x="4444096" y="2908319"/>
                </a:lnTo>
                <a:lnTo>
                  <a:pt x="4321598" y="2967330"/>
                </a:lnTo>
                <a:cubicBezTo>
                  <a:pt x="3949433" y="3124742"/>
                  <a:pt x="3540258" y="3211788"/>
                  <a:pt x="3110753" y="3211788"/>
                </a:cubicBezTo>
                <a:cubicBezTo>
                  <a:pt x="1392732" y="3211788"/>
                  <a:pt x="0" y="1819056"/>
                  <a:pt x="0" y="101035"/>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75" name="Freeform: Shape 74">
            <a:extLst>
              <a:ext uri="{FF2B5EF4-FFF2-40B4-BE49-F238E27FC236}">
                <a16:creationId xmlns:a16="http://schemas.microsoft.com/office/drawing/2014/main" id="{459570ED-BE4C-49E8-86BC-A81140CFEB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8700" y="-1"/>
            <a:ext cx="4277711" cy="3045402"/>
          </a:xfrm>
          <a:custGeom>
            <a:avLst/>
            <a:gdLst>
              <a:gd name="connsiteX0" fmla="*/ 5102 w 4277711"/>
              <a:gd name="connsiteY0" fmla="*/ 0 h 3045402"/>
              <a:gd name="connsiteX1" fmla="*/ 4277711 w 4277711"/>
              <a:gd name="connsiteY1" fmla="*/ 0 h 3045402"/>
              <a:gd name="connsiteX2" fmla="*/ 4277711 w 4277711"/>
              <a:gd name="connsiteY2" fmla="*/ 2723810 h 3045402"/>
              <a:gd name="connsiteX3" fmla="*/ 4090449 w 4277711"/>
              <a:gd name="connsiteY3" fmla="*/ 2814019 h 3045402"/>
              <a:gd name="connsiteX4" fmla="*/ 2944368 w 4277711"/>
              <a:gd name="connsiteY4" fmla="*/ 3045402 h 3045402"/>
              <a:gd name="connsiteX5" fmla="*/ 0 w 4277711"/>
              <a:gd name="connsiteY5" fmla="*/ 101034 h 3045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7711" h="3045402">
                <a:moveTo>
                  <a:pt x="5102" y="0"/>
                </a:moveTo>
                <a:lnTo>
                  <a:pt x="4277711" y="0"/>
                </a:lnTo>
                <a:lnTo>
                  <a:pt x="4277711" y="2723810"/>
                </a:lnTo>
                <a:lnTo>
                  <a:pt x="4090449" y="2814019"/>
                </a:lnTo>
                <a:cubicBezTo>
                  <a:pt x="3738190" y="2963012"/>
                  <a:pt x="3350901" y="3045402"/>
                  <a:pt x="2944368" y="3045402"/>
                </a:cubicBezTo>
                <a:cubicBezTo>
                  <a:pt x="1318238" y="3045402"/>
                  <a:pt x="0" y="1727164"/>
                  <a:pt x="0" y="1010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Картина 9">
            <a:extLst>
              <a:ext uri="{FF2B5EF4-FFF2-40B4-BE49-F238E27FC236}">
                <a16:creationId xmlns:a16="http://schemas.microsoft.com/office/drawing/2014/main" id="{935154E7-480C-4BC1-804D-89CB8BBFBD60}"/>
              </a:ext>
            </a:extLst>
          </p:cNvPr>
          <p:cNvPicPr>
            <a:picLocks noChangeAspect="1"/>
          </p:cNvPicPr>
          <p:nvPr/>
        </p:nvPicPr>
        <p:blipFill>
          <a:blip r:embed="rId5"/>
          <a:stretch>
            <a:fillRect/>
          </a:stretch>
        </p:blipFill>
        <p:spPr>
          <a:xfrm>
            <a:off x="9375214" y="336377"/>
            <a:ext cx="2076166" cy="1759551"/>
          </a:xfrm>
          <a:prstGeom prst="rect">
            <a:avLst/>
          </a:prstGeom>
        </p:spPr>
      </p:pic>
      <p:pic>
        <p:nvPicPr>
          <p:cNvPr id="4" name="Картина 4">
            <a:extLst>
              <a:ext uri="{FF2B5EF4-FFF2-40B4-BE49-F238E27FC236}">
                <a16:creationId xmlns:a16="http://schemas.microsoft.com/office/drawing/2014/main" id="{1DAF91DE-2BEA-4917-B9D8-5E465AE93E2C}"/>
              </a:ext>
            </a:extLst>
          </p:cNvPr>
          <p:cNvPicPr>
            <a:picLocks noChangeAspect="1"/>
          </p:cNvPicPr>
          <p:nvPr/>
        </p:nvPicPr>
        <p:blipFill>
          <a:blip r:embed="rId6"/>
          <a:stretch>
            <a:fillRect/>
          </a:stretch>
        </p:blipFill>
        <p:spPr>
          <a:xfrm>
            <a:off x="1565757" y="5010261"/>
            <a:ext cx="1374694" cy="1278466"/>
          </a:xfrm>
          <a:prstGeom prst="rect">
            <a:avLst/>
          </a:prstGeom>
        </p:spPr>
      </p:pic>
      <p:pic>
        <p:nvPicPr>
          <p:cNvPr id="37" name="Картина 37">
            <a:extLst>
              <a:ext uri="{FF2B5EF4-FFF2-40B4-BE49-F238E27FC236}">
                <a16:creationId xmlns:a16="http://schemas.microsoft.com/office/drawing/2014/main" id="{1B113091-780B-496D-B0AC-CE98B7607EF6}"/>
              </a:ext>
            </a:extLst>
          </p:cNvPr>
          <p:cNvPicPr>
            <a:picLocks noChangeAspect="1"/>
          </p:cNvPicPr>
          <p:nvPr/>
        </p:nvPicPr>
        <p:blipFill>
          <a:blip r:embed="rId7"/>
          <a:stretch>
            <a:fillRect/>
          </a:stretch>
        </p:blipFill>
        <p:spPr>
          <a:xfrm>
            <a:off x="8605933" y="3646214"/>
            <a:ext cx="2413428" cy="2413428"/>
          </a:xfrm>
          <a:prstGeom prst="rect">
            <a:avLst/>
          </a:prstGeom>
        </p:spPr>
      </p:pic>
    </p:spTree>
    <p:extLst>
      <p:ext uri="{BB962C8B-B14F-4D97-AF65-F5344CB8AC3E}">
        <p14:creationId xmlns:p14="http://schemas.microsoft.com/office/powerpoint/2010/main" val="3543304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6551C300-1D7A-46C3-9EF6-0EAC9B1E1F5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8EC1EDC6-1B42-4FCD-BC53-B1D05BFF2E3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633EFBCB-98A2-4F16-B3BB-BF9EC17846B7}"/>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B399E29C-9CF8-4BD1-8750-949BA21268E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CB02DFF7-56DA-42B6-B49A-C8926B841AD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07F77B45-21CD-43DB-AD58-24F8145021B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F0151C40-12A4-4A09-A8B6-179A062EF6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F0146EA7-EB82-410D-A6ED-7C10C525ADC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20DD5C02-0C86-4FA9-B82A-254EF58D37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19ED9FD5-1147-400A-8A32-82A74F7AD8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E79E6A0D-4D79-4788-8769-B989488019F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A6F42038-BF59-409A-902B-AD7799149A2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D8B0BD48-5982-4C95-A7C8-E0D2306453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F6C539D3-C6BD-4FB0-AA91-5AF1BF14C5F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34F70AD6-B8F4-4F9D-8593-D4047107BD90}"/>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51EAB0E0-5DE2-4906-80B0-211A624789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38E8B65E-526B-458D-85A5-21C0A1A74F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CCE331A2-5388-42F4-A175-69310C1BEF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4E758D69-ACA2-4888-84BB-B05B1FAF2AE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078AAA22-796B-4F0E-85DA-B8B0E81115A7}"/>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D1254A9A-3E31-4A25-9A91-F9BC6CF6A3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18CADB3C-936C-476A-A261-28DD5ABA734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771961D1-28D7-4CC1-A720-2933E8B913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E7B8B616-B89E-4A1C-98DE-13B8B93947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5D6CC1A1-D003-44BA-87E4-B3A7F3D300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FF32749B-B34C-4FCB-A33A-0478844A93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4455F261-AC57-4085-8989-4DBED747F15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57CEA90D-DB58-4EC0-A55C-15FAF59E04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66BBB005-2E38-496A-A46C-FD2B0605C1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E1A7618C-DE9D-401A-AD7A-784F19DA856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5E441C57-A0CF-4D49-9609-55CB4646BD6A}"/>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2D3240AD-75B9-452B-9967-D05B40DE5F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6A557EE5-4777-4655-A433-05006D8410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6B721B6E-8FF2-470B-A180-C594E82718E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23E045A6-2D54-488D-B5F0-6885184308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2A4F07ED-57C7-4FF7-ABF8-793FC03A24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8829D0E6-D04F-4297-A784-6837F13ECA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9477D3D3-AA00-446F-B05D-EBBA25D3C98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5AC450AD-A350-42FA-B7EA-103D4416B4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A10F783A-EC27-47BE-A21D-3531A036FA6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A2CBE444-D00C-4C80-9F29-42A250C500B8}"/>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4" name="Picture 2">
            <a:extLst>
              <a:ext uri="{FF2B5EF4-FFF2-40B4-BE49-F238E27FC236}">
                <a16:creationId xmlns:a16="http://schemas.microsoft.com/office/drawing/2014/main" id="{705E34FB-F15B-4B97-A591-8EE92E5FAEB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6" name="Round Diagonal Corner Rectangle 6">
            <a:extLst>
              <a:ext uri="{FF2B5EF4-FFF2-40B4-BE49-F238E27FC236}">
                <a16:creationId xmlns:a16="http://schemas.microsoft.com/office/drawing/2014/main" id="{1E43660D-412A-41EF-9745-E92C0AC604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Картина 6" descr="Картина, която съдържа текст&#10;&#10;Описанието е генерирано автоматично">
            <a:extLst>
              <a:ext uri="{FF2B5EF4-FFF2-40B4-BE49-F238E27FC236}">
                <a16:creationId xmlns:a16="http://schemas.microsoft.com/office/drawing/2014/main" id="{B7B37AAB-A480-4D35-9AEB-4623FF7D8543}"/>
              </a:ext>
            </a:extLst>
          </p:cNvPr>
          <p:cNvPicPr>
            <a:picLocks noChangeAspect="1"/>
          </p:cNvPicPr>
          <p:nvPr/>
        </p:nvPicPr>
        <p:blipFill rotWithShape="1">
          <a:blip r:embed="rId4"/>
          <a:srcRect t="19977" r="1" b="8476"/>
          <a:stretch/>
        </p:blipFill>
        <p:spPr>
          <a:xfrm>
            <a:off x="1302278" y="1136606"/>
            <a:ext cx="9584265" cy="4577297"/>
          </a:xfrm>
          <a:prstGeom prst="rect">
            <a:avLst/>
          </a:prstGeom>
        </p:spPr>
      </p:pic>
    </p:spTree>
    <p:extLst>
      <p:ext uri="{BB962C8B-B14F-4D97-AF65-F5344CB8AC3E}">
        <p14:creationId xmlns:p14="http://schemas.microsoft.com/office/powerpoint/2010/main" val="37312635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Верига">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Тема на Office">
  <a:themeElements>
    <a:clrScheme name="О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на Office">
  <a:themeElements>
    <a:clrScheme name="О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11</TotalTime>
  <Words>88</Words>
  <Application>Microsoft Office PowerPoint</Application>
  <PresentationFormat>Widescreen</PresentationFormat>
  <Paragraphs>12</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Trebuchet MS</vt:lpstr>
      <vt:lpstr>Tw Cen MT</vt:lpstr>
      <vt:lpstr>Верига</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на PowerPoint</dc:title>
  <dc:creator/>
  <cp:lastModifiedBy>Aleks Stoyanov</cp:lastModifiedBy>
  <cp:revision>125</cp:revision>
  <dcterms:created xsi:type="dcterms:W3CDTF">2021-12-06T15:41:19Z</dcterms:created>
  <dcterms:modified xsi:type="dcterms:W3CDTF">2021-12-06T16:24:44Z</dcterms:modified>
</cp:coreProperties>
</file>