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VELLIYANGIRI.N</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schemas.openxmlformats.org/package/2006/metadata/core-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643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VELLIYANGIRI N.</cp:lastModifiedBy>
  <cp:revision>31</cp:revision>
  <dcterms:created xsi:type="dcterms:W3CDTF">2021-05-26T16:50:10Z</dcterms:created>
  <dcterms:modified xsi:type="dcterms:W3CDTF">2024-04-12T06:56:50Z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