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EEA3A-DDF6-4FED-A4B6-73034F7A06D0}" v="46" dt="2020-03-12T17:45:52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pa Kundu" userId="311fcf9a-fe06-49ee-a36e-33ca706c08c3" providerId="ADAL" clId="{1C8EEA3A-DDF6-4FED-A4B6-73034F7A06D0}"/>
    <pc:docChg chg="custSel addSld delSld modSld">
      <pc:chgData name="Lopa Kundu" userId="311fcf9a-fe06-49ee-a36e-33ca706c08c3" providerId="ADAL" clId="{1C8EEA3A-DDF6-4FED-A4B6-73034F7A06D0}" dt="2020-03-12T21:03:24.409" v="86" actId="47"/>
      <pc:docMkLst>
        <pc:docMk/>
      </pc:docMkLst>
      <pc:sldChg chg="addSp delSp modSp">
        <pc:chgData name="Lopa Kundu" userId="311fcf9a-fe06-49ee-a36e-33ca706c08c3" providerId="ADAL" clId="{1C8EEA3A-DDF6-4FED-A4B6-73034F7A06D0}" dt="2020-03-12T17:45:52.005" v="85" actId="14100"/>
        <pc:sldMkLst>
          <pc:docMk/>
          <pc:sldMk cId="2641028431" sldId="256"/>
        </pc:sldMkLst>
        <pc:spChg chg="add del">
          <ac:chgData name="Lopa Kundu" userId="311fcf9a-fe06-49ee-a36e-33ca706c08c3" providerId="ADAL" clId="{1C8EEA3A-DDF6-4FED-A4B6-73034F7A06D0}" dt="2020-03-12T17:44:21.387" v="1"/>
          <ac:spMkLst>
            <pc:docMk/>
            <pc:sldMk cId="2641028431" sldId="256"/>
            <ac:spMk id="50" creationId="{CB54602C-B1EF-4C92-A2A3-B84FF86515D2}"/>
          </ac:spMkLst>
        </pc:spChg>
        <pc:spChg chg="add mod">
          <ac:chgData name="Lopa Kundu" userId="311fcf9a-fe06-49ee-a36e-33ca706c08c3" providerId="ADAL" clId="{1C8EEA3A-DDF6-4FED-A4B6-73034F7A06D0}" dt="2020-03-12T17:45:52.005" v="85" actId="14100"/>
          <ac:spMkLst>
            <pc:docMk/>
            <pc:sldMk cId="2641028431" sldId="256"/>
            <ac:spMk id="51" creationId="{113E6585-A3E3-4E2F-A099-4885A7581E0E}"/>
          </ac:spMkLst>
        </pc:spChg>
      </pc:sldChg>
      <pc:sldChg chg="modSp add del">
        <pc:chgData name="Lopa Kundu" userId="311fcf9a-fe06-49ee-a36e-33ca706c08c3" providerId="ADAL" clId="{1C8EEA3A-DDF6-4FED-A4B6-73034F7A06D0}" dt="2020-03-12T21:03:24.409" v="86" actId="47"/>
        <pc:sldMkLst>
          <pc:docMk/>
          <pc:sldMk cId="716644149" sldId="257"/>
        </pc:sldMkLst>
        <pc:spChg chg="mod">
          <ac:chgData name="Lopa Kundu" userId="311fcf9a-fe06-49ee-a36e-33ca706c08c3" providerId="ADAL" clId="{1C8EEA3A-DDF6-4FED-A4B6-73034F7A06D0}" dt="2020-03-12T17:45:07.607" v="64" actId="20577"/>
          <ac:spMkLst>
            <pc:docMk/>
            <pc:sldMk cId="716644149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53BC-7A37-4EBD-9BC2-9556DF97D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1AAB9-ED82-4736-894F-ADCFC3388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020EB-68A1-4C74-BB21-14E3E6AD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011F-B7D6-4E6A-9265-C6BEF3F6D03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A14A-29AC-4882-8D20-24A0B02B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EECC1-D116-4C42-B1CB-55722E1D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50A-4999-42DE-839A-909D76BA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0170-8B4E-4E6E-BE86-F9349ACC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AE3E8-94B9-4E52-BB1F-779CE614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41B3-9826-4DA4-8129-42DB3CE6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011F-B7D6-4E6A-9265-C6BEF3F6D03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AD01-EDA3-4771-979A-2824B282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4E28-CB34-423B-9E81-CD931CE7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50A-4999-42DE-839A-909D76BA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5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02B2F-405F-463A-81B9-6ABA3BDE9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BF460-348B-4D22-8717-7B2A2754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0215-FE5B-46B4-8912-34EDE120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011F-B7D6-4E6A-9265-C6BEF3F6D03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6E19-3C98-45EE-B73F-DB217565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8147-0D40-4FC5-9CB5-746DED95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50A-4999-42DE-839A-909D76BA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8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E421-DBA9-42D6-B01B-AB4C841B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D062-1D6B-4960-ACBC-BC5B06D0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3A10C-B110-4CA4-A27E-27D73D36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011F-B7D6-4E6A-9265-C6BEF3F6D03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D58B-0D28-43C6-BB84-0FCA5CC6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72C0-7322-4755-8643-96C32B75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50A-4999-42DE-839A-909D76BA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0970-0F07-4A88-A2F5-9840902E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E1E87-3EF2-4354-BE1F-60A6FD3B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0BD4-90F2-41BC-A858-BB07E9C9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011F-B7D6-4E6A-9265-C6BEF3F6D03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04373-DC10-454A-8336-3C57420D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8F916-DAD1-4A06-831C-CAA516F1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50A-4999-42DE-839A-909D76BA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0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2F48-6B33-450F-9E49-8E7FED55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D9E9-559C-4A1D-958E-73529C6BA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38446-0346-4087-8866-56F6C1673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AE9A4-4E6F-47CE-BB2A-15A8CBA3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011F-B7D6-4E6A-9265-C6BEF3F6D03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2DCD3-FAAB-4037-B4F4-40C200FB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B1866-00C4-4F7A-BEFA-A26725D3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50A-4999-42DE-839A-909D76BA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D802-4695-443B-9D3B-3C3FEB99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2E230-0E57-4CE3-84D9-91814178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04611-19E0-492A-98A7-D689A7A5A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CF4FA-25C2-4D4E-B9E5-8E06193F1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9C983-9F93-4FBB-8DB9-A5B0B5E92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37FC0-1D1F-4011-B16C-28F3999D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011F-B7D6-4E6A-9265-C6BEF3F6D03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5EA2B-8627-459C-BFFF-A6089571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C5265-ECE1-4044-9053-0A00B7E4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50A-4999-42DE-839A-909D76BA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FBE1-5AFC-4E01-A2AD-BAB213E1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5B57E-B377-4401-BE2A-133C6898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011F-B7D6-4E6A-9265-C6BEF3F6D03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FD9EF-1377-459D-9771-BB1F72F2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4704D-BBDA-48BF-839A-448DD4E4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50A-4999-42DE-839A-909D76BA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6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D0C15-5DE2-4789-82B3-5653E30B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011F-B7D6-4E6A-9265-C6BEF3F6D03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8E441-E3C4-45C3-9E02-C6D73193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A69C3-ED2E-4351-B41E-13AD8372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50A-4999-42DE-839A-909D76BA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53AA-32C2-4FE8-B0F9-338E9BA5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C11A-E0D9-4E7C-BF7D-56799827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7B3F3-FBEB-4BFD-B2F1-6C8D980F7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74C6F-95A3-4EA4-B27B-B649E22F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011F-B7D6-4E6A-9265-C6BEF3F6D03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B3451-2B2A-4F8C-9D5F-B7D495A8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1CD9B-8572-4605-B211-872BD41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50A-4999-42DE-839A-909D76BA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9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28D9-AC66-4AF2-912F-4547C199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4F2DB-A36A-4DA6-9C63-490948800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325BC-ACE2-4A6C-BB48-3FA0C7AC2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F2786-821B-4D29-9C03-C2A4CAA1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011F-B7D6-4E6A-9265-C6BEF3F6D03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853DA-5D8C-4BA1-9B07-DEBDE044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89C3D-EBB1-416C-98BB-D09C2E11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50A-4999-42DE-839A-909D76BA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1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B041C-7AFF-43D3-AB3C-3DB6FDB4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291C-9581-421E-BCF2-A35E8049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757A-2B11-49BD-B6DB-37254E79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4011F-B7D6-4E6A-9265-C6BEF3F6D034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2035-5A24-4B05-85AF-FE1A91CB1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1138C-98D4-4C60-96DD-6B61C3879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C750A-4999-42DE-839A-909D76BAD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7CA6A0-BB7F-4BC1-B672-2B33819A3FDC}"/>
              </a:ext>
            </a:extLst>
          </p:cNvPr>
          <p:cNvGrpSpPr/>
          <p:nvPr/>
        </p:nvGrpSpPr>
        <p:grpSpPr>
          <a:xfrm>
            <a:off x="2103929" y="2508530"/>
            <a:ext cx="6902498" cy="3237190"/>
            <a:chOff x="2103929" y="2508530"/>
            <a:chExt cx="6902498" cy="32371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D05DE3-7416-4C8F-BDFF-9D2DA0F7E010}"/>
                </a:ext>
              </a:extLst>
            </p:cNvPr>
            <p:cNvSpPr/>
            <p:nvPr/>
          </p:nvSpPr>
          <p:spPr>
            <a:xfrm>
              <a:off x="2103929" y="2508530"/>
              <a:ext cx="2039193" cy="2250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CPU Cores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B6CF2C-EE29-4A1E-8F41-EE2DAF6F615E}"/>
                </a:ext>
              </a:extLst>
            </p:cNvPr>
            <p:cNvSpPr/>
            <p:nvPr/>
          </p:nvSpPr>
          <p:spPr>
            <a:xfrm>
              <a:off x="5209924" y="2508531"/>
              <a:ext cx="825116" cy="485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>
                  <a:solidFill>
                    <a:schemeClr val="tx1"/>
                  </a:solidFill>
                </a:rPr>
                <a:t>HW Accel </a:t>
              </a:r>
            </a:p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(end-to-end High PHY)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06661-5674-4292-8495-01C17FBFCBAE}"/>
                </a:ext>
              </a:extLst>
            </p:cNvPr>
            <p:cNvSpPr/>
            <p:nvPr/>
          </p:nvSpPr>
          <p:spPr>
            <a:xfrm>
              <a:off x="5221976" y="3260694"/>
              <a:ext cx="825116" cy="371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>
                  <a:solidFill>
                    <a:schemeClr val="tx1"/>
                  </a:solidFill>
                </a:rPr>
                <a:t>NIC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ACE005-7425-4F79-9A63-ECA209929B39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4143124" y="2751292"/>
              <a:ext cx="1066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DCA53EF-020B-4612-9671-8A294FEF07C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4143122" y="3443430"/>
              <a:ext cx="1078854" cy="300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87BD83-5ABB-4535-A355-5A45B843A59B}"/>
                </a:ext>
              </a:extLst>
            </p:cNvPr>
            <p:cNvSpPr/>
            <p:nvPr/>
          </p:nvSpPr>
          <p:spPr>
            <a:xfrm>
              <a:off x="5209922" y="4184810"/>
              <a:ext cx="825116" cy="485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>
                  <a:solidFill>
                    <a:schemeClr val="tx1"/>
                  </a:solidFill>
                </a:rPr>
                <a:t>HW Accel</a:t>
              </a:r>
            </a:p>
            <a:p>
              <a:pPr algn="ctr"/>
              <a:r>
                <a:rPr lang="en-IE" sz="1000" dirty="0">
                  <a:solidFill>
                    <a:schemeClr val="tx1"/>
                  </a:solidFill>
                </a:rPr>
                <a:t>(Wireless Cipher)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B7AFB4-D011-4FF9-967E-4F910C3D6A70}"/>
                </a:ext>
              </a:extLst>
            </p:cNvPr>
            <p:cNvCxnSpPr/>
            <p:nvPr/>
          </p:nvCxnSpPr>
          <p:spPr>
            <a:xfrm flipH="1">
              <a:off x="4143122" y="4416519"/>
              <a:ext cx="1066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70266A-99F7-493E-B629-726946429F02}"/>
                </a:ext>
              </a:extLst>
            </p:cNvPr>
            <p:cNvSpPr txBox="1"/>
            <p:nvPr/>
          </p:nvSpPr>
          <p:spPr>
            <a:xfrm>
              <a:off x="4380958" y="4181350"/>
              <a:ext cx="591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000" dirty="0"/>
                <a:t>PCIe</a:t>
              </a:r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19E8A5-DF84-492F-95DD-97591DBCE086}"/>
                </a:ext>
              </a:extLst>
            </p:cNvPr>
            <p:cNvSpPr txBox="1"/>
            <p:nvPr/>
          </p:nvSpPr>
          <p:spPr>
            <a:xfrm>
              <a:off x="4380957" y="3118618"/>
              <a:ext cx="591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000" dirty="0"/>
                <a:t>PCIe</a:t>
              </a:r>
              <a:endParaRPr 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8A2CDD-E7AB-4EF7-A92E-4DF7ACCEA9C6}"/>
                </a:ext>
              </a:extLst>
            </p:cNvPr>
            <p:cNvSpPr txBox="1"/>
            <p:nvPr/>
          </p:nvSpPr>
          <p:spPr>
            <a:xfrm>
              <a:off x="4383877" y="2516124"/>
              <a:ext cx="591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000" dirty="0"/>
                <a:t>PCIe</a:t>
              </a:r>
              <a:endParaRPr lang="en-US" sz="10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057CEB8-1304-47BA-85B0-96ED8A666860}"/>
                </a:ext>
              </a:extLst>
            </p:cNvPr>
            <p:cNvCxnSpPr>
              <a:cxnSpLocks/>
              <a:stCxn id="16" idx="1"/>
              <a:endCxn id="7" idx="3"/>
            </p:cNvCxnSpPr>
            <p:nvPr/>
          </p:nvCxnSpPr>
          <p:spPr>
            <a:xfrm flipH="1">
              <a:off x="6047092" y="3446435"/>
              <a:ext cx="5735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CD7BAE-3E23-4F80-AA8A-8C8A863B24C8}"/>
                </a:ext>
              </a:extLst>
            </p:cNvPr>
            <p:cNvSpPr txBox="1"/>
            <p:nvPr/>
          </p:nvSpPr>
          <p:spPr>
            <a:xfrm>
              <a:off x="6620674" y="3292546"/>
              <a:ext cx="2385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400" dirty="0"/>
                <a:t>O-RAN 7.2 Front Haul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5ADF8E-741F-496B-876A-0F8BEE8BAEF5}"/>
                </a:ext>
              </a:extLst>
            </p:cNvPr>
            <p:cNvSpPr/>
            <p:nvPr/>
          </p:nvSpPr>
          <p:spPr>
            <a:xfrm>
              <a:off x="2280234" y="2633096"/>
              <a:ext cx="1625051" cy="485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>
                  <a:solidFill>
                    <a:schemeClr val="tx1"/>
                  </a:solidFill>
                </a:rPr>
                <a:t>O-DU </a:t>
              </a:r>
            </a:p>
            <a:p>
              <a:pPr algn="ctr"/>
              <a:r>
                <a:rPr lang="en-IE" sz="1200" dirty="0">
                  <a:solidFill>
                    <a:schemeClr val="tx1"/>
                  </a:solidFill>
                </a:rPr>
                <a:t>SW processing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61BCB1-8B8E-41D3-BEE5-6F0595249826}"/>
                </a:ext>
              </a:extLst>
            </p:cNvPr>
            <p:cNvSpPr/>
            <p:nvPr/>
          </p:nvSpPr>
          <p:spPr>
            <a:xfrm>
              <a:off x="2310999" y="4056785"/>
              <a:ext cx="1625051" cy="485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>
                  <a:solidFill>
                    <a:schemeClr val="tx1"/>
                  </a:solidFill>
                </a:rPr>
                <a:t>O-CU </a:t>
              </a:r>
            </a:p>
            <a:p>
              <a:pPr algn="ctr"/>
              <a:r>
                <a:rPr lang="en-IE" sz="1200" dirty="0">
                  <a:solidFill>
                    <a:schemeClr val="tx1"/>
                  </a:solidFill>
                </a:rPr>
                <a:t>SW processing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8841E96-8498-4F79-B37D-246764C6216F}"/>
                </a:ext>
              </a:extLst>
            </p:cNvPr>
            <p:cNvSpPr/>
            <p:nvPr/>
          </p:nvSpPr>
          <p:spPr>
            <a:xfrm>
              <a:off x="3778898" y="4256075"/>
              <a:ext cx="1763561" cy="216026"/>
            </a:xfrm>
            <a:custGeom>
              <a:avLst/>
              <a:gdLst>
                <a:gd name="connsiteX0" fmla="*/ 55984 w 1763561"/>
                <a:gd name="connsiteY0" fmla="*/ 186612 h 211989"/>
                <a:gd name="connsiteX1" fmla="*/ 1763486 w 1763561"/>
                <a:gd name="connsiteY1" fmla="*/ 195943 h 211989"/>
                <a:gd name="connsiteX2" fmla="*/ 0 w 1763561"/>
                <a:gd name="connsiteY2" fmla="*/ 0 h 211989"/>
                <a:gd name="connsiteX3" fmla="*/ 0 w 1763561"/>
                <a:gd name="connsiteY3" fmla="*/ 0 h 21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3561" h="211989">
                  <a:moveTo>
                    <a:pt x="55984" y="186612"/>
                  </a:moveTo>
                  <a:cubicBezTo>
                    <a:pt x="914400" y="206828"/>
                    <a:pt x="1772817" y="227045"/>
                    <a:pt x="1763486" y="195943"/>
                  </a:cubicBezTo>
                  <a:cubicBezTo>
                    <a:pt x="1754155" y="164841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C0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29CFB0-A66B-430C-BD72-7386781F56A4}"/>
                </a:ext>
              </a:extLst>
            </p:cNvPr>
            <p:cNvSpPr/>
            <p:nvPr/>
          </p:nvSpPr>
          <p:spPr>
            <a:xfrm>
              <a:off x="2972577" y="3041780"/>
              <a:ext cx="3530859" cy="508505"/>
            </a:xfrm>
            <a:custGeom>
              <a:avLst/>
              <a:gdLst>
                <a:gd name="connsiteX0" fmla="*/ 227822 w 3465544"/>
                <a:gd name="connsiteY0" fmla="*/ 0 h 194339"/>
                <a:gd name="connsiteX1" fmla="*/ 339789 w 3465544"/>
                <a:gd name="connsiteY1" fmla="*/ 177281 h 194339"/>
                <a:gd name="connsiteX2" fmla="*/ 3465544 w 3465544"/>
                <a:gd name="connsiteY2" fmla="*/ 177281 h 19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5544" h="194339">
                  <a:moveTo>
                    <a:pt x="227822" y="0"/>
                  </a:moveTo>
                  <a:cubicBezTo>
                    <a:pt x="13995" y="73867"/>
                    <a:pt x="-199831" y="147734"/>
                    <a:pt x="339789" y="177281"/>
                  </a:cubicBezTo>
                  <a:cubicBezTo>
                    <a:pt x="879409" y="206828"/>
                    <a:pt x="2172476" y="192054"/>
                    <a:pt x="3465544" y="177281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261951-34B9-4FF6-8003-B1F841B6E767}"/>
                </a:ext>
              </a:extLst>
            </p:cNvPr>
            <p:cNvSpPr/>
            <p:nvPr/>
          </p:nvSpPr>
          <p:spPr>
            <a:xfrm>
              <a:off x="5209922" y="3730129"/>
              <a:ext cx="825116" cy="3714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>
                  <a:solidFill>
                    <a:schemeClr val="tx1"/>
                  </a:solidFill>
                </a:rPr>
                <a:t>NIC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C34E9AD-BAED-4AAA-9960-90007F378BD7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4131068" y="3912865"/>
              <a:ext cx="1078854" cy="300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D631F8-AFC3-4678-965F-CA40957AFB2C}"/>
                </a:ext>
              </a:extLst>
            </p:cNvPr>
            <p:cNvSpPr txBox="1"/>
            <p:nvPr/>
          </p:nvSpPr>
          <p:spPr>
            <a:xfrm>
              <a:off x="4368903" y="3631853"/>
              <a:ext cx="591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000" dirty="0"/>
                <a:t>PCIe</a:t>
              </a:r>
              <a:endParaRPr lang="en-US" sz="10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E113EB8-9FDD-4B6C-925D-257F9FD4E534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6035038" y="3914701"/>
              <a:ext cx="573582" cy="116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15CC98-66C9-492C-95B3-E37DB9A3D55D}"/>
                </a:ext>
              </a:extLst>
            </p:cNvPr>
            <p:cNvSpPr txBox="1"/>
            <p:nvPr/>
          </p:nvSpPr>
          <p:spPr>
            <a:xfrm>
              <a:off x="6620674" y="3671376"/>
              <a:ext cx="2385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400" dirty="0"/>
                <a:t>Back Haul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C881A7-45DF-4F35-A69D-564B55907E28}"/>
                </a:ext>
              </a:extLst>
            </p:cNvPr>
            <p:cNvSpPr/>
            <p:nvPr/>
          </p:nvSpPr>
          <p:spPr>
            <a:xfrm>
              <a:off x="2880740" y="3838731"/>
              <a:ext cx="3622697" cy="285400"/>
            </a:xfrm>
            <a:custGeom>
              <a:avLst/>
              <a:gdLst>
                <a:gd name="connsiteX0" fmla="*/ 49072 w 3622697"/>
                <a:gd name="connsiteY0" fmla="*/ 285400 h 285400"/>
                <a:gd name="connsiteX1" fmla="*/ 496942 w 3622697"/>
                <a:gd name="connsiteY1" fmla="*/ 5481 h 285400"/>
                <a:gd name="connsiteX2" fmla="*/ 3622697 w 3622697"/>
                <a:gd name="connsiteY2" fmla="*/ 126779 h 28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2697" h="285400">
                  <a:moveTo>
                    <a:pt x="49072" y="285400"/>
                  </a:moveTo>
                  <a:cubicBezTo>
                    <a:pt x="-24795" y="158659"/>
                    <a:pt x="-98662" y="31918"/>
                    <a:pt x="496942" y="5481"/>
                  </a:cubicBezTo>
                  <a:cubicBezTo>
                    <a:pt x="1092546" y="-20956"/>
                    <a:pt x="2357621" y="52911"/>
                    <a:pt x="3622697" y="126779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E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12C8DE8-ECEA-4DF3-93B0-F7EA200177B8}"/>
                </a:ext>
              </a:extLst>
            </p:cNvPr>
            <p:cNvCxnSpPr/>
            <p:nvPr/>
          </p:nvCxnSpPr>
          <p:spPr>
            <a:xfrm>
              <a:off x="4406036" y="5290457"/>
              <a:ext cx="598628" cy="0"/>
            </a:xfrm>
            <a:prstGeom prst="straightConnector1">
              <a:avLst/>
            </a:prstGeom>
            <a:noFill/>
            <a:ln>
              <a:solidFill>
                <a:srgbClr val="C0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53BEDC-218C-4C0E-9499-EF636C997F52}"/>
                </a:ext>
              </a:extLst>
            </p:cNvPr>
            <p:cNvSpPr txBox="1"/>
            <p:nvPr/>
          </p:nvSpPr>
          <p:spPr>
            <a:xfrm>
              <a:off x="3873428" y="5314833"/>
              <a:ext cx="16690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100" dirty="0"/>
                <a:t>O-CU Acceleration </a:t>
              </a:r>
            </a:p>
            <a:p>
              <a:pPr algn="ctr"/>
              <a:r>
                <a:rPr lang="en-IE" sz="1100" dirty="0"/>
                <a:t>Traffic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34BC1E-DE8A-4A00-816E-111E9B0BF5E5}"/>
                </a:ext>
              </a:extLst>
            </p:cNvPr>
            <p:cNvSpPr txBox="1"/>
            <p:nvPr/>
          </p:nvSpPr>
          <p:spPr>
            <a:xfrm>
              <a:off x="2345538" y="5314833"/>
              <a:ext cx="16690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100" dirty="0"/>
                <a:t>Network I/O traffic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A36D10A-FCFB-4945-95B0-FCF53672E94B}"/>
                </a:ext>
              </a:extLst>
            </p:cNvPr>
            <p:cNvCxnSpPr/>
            <p:nvPr/>
          </p:nvCxnSpPr>
          <p:spPr>
            <a:xfrm>
              <a:off x="2880740" y="5290457"/>
              <a:ext cx="5986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386249F-F862-44BD-AF7F-0ECAF9AB348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5622482" y="2994053"/>
              <a:ext cx="12052" cy="26664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9961B06-1482-4482-A58F-92BB9C7B9509}"/>
              </a:ext>
            </a:extLst>
          </p:cNvPr>
          <p:cNvSpPr txBox="1"/>
          <p:nvPr/>
        </p:nvSpPr>
        <p:spPr>
          <a:xfrm>
            <a:off x="5610781" y="2989458"/>
            <a:ext cx="591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000" dirty="0"/>
              <a:t>PCIe</a:t>
            </a:r>
            <a:endParaRPr lang="en-US" sz="100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575AFB0-96B3-44F6-813D-C0B43AE58079}"/>
              </a:ext>
            </a:extLst>
          </p:cNvPr>
          <p:cNvSpPr/>
          <p:nvPr/>
        </p:nvSpPr>
        <p:spPr>
          <a:xfrm>
            <a:off x="3687875" y="2843549"/>
            <a:ext cx="2699575" cy="537459"/>
          </a:xfrm>
          <a:custGeom>
            <a:avLst/>
            <a:gdLst>
              <a:gd name="connsiteX0" fmla="*/ 0 w 2709828"/>
              <a:gd name="connsiteY0" fmla="*/ 53356 h 601835"/>
              <a:gd name="connsiteX1" fmla="*/ 2002336 w 2709828"/>
              <a:gd name="connsiteY1" fmla="*/ 46681 h 601835"/>
              <a:gd name="connsiteX2" fmla="*/ 1875521 w 2709828"/>
              <a:gd name="connsiteY2" fmla="*/ 553940 h 601835"/>
              <a:gd name="connsiteX3" fmla="*/ 2709828 w 2709828"/>
              <a:gd name="connsiteY3" fmla="*/ 580638 h 601835"/>
              <a:gd name="connsiteX4" fmla="*/ 2709828 w 2709828"/>
              <a:gd name="connsiteY4" fmla="*/ 580638 h 6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828" h="601835">
                <a:moveTo>
                  <a:pt x="0" y="53356"/>
                </a:moveTo>
                <a:cubicBezTo>
                  <a:pt x="844874" y="8303"/>
                  <a:pt x="1689749" y="-36750"/>
                  <a:pt x="2002336" y="46681"/>
                </a:cubicBezTo>
                <a:cubicBezTo>
                  <a:pt x="2314923" y="130112"/>
                  <a:pt x="1757606" y="464947"/>
                  <a:pt x="1875521" y="553940"/>
                </a:cubicBezTo>
                <a:cubicBezTo>
                  <a:pt x="1993436" y="642933"/>
                  <a:pt x="2709828" y="580638"/>
                  <a:pt x="2709828" y="580638"/>
                </a:cubicBezTo>
                <a:lnTo>
                  <a:pt x="2709828" y="580638"/>
                </a:lnTo>
              </a:path>
            </a:pathLst>
          </a:custGeom>
          <a:noFill/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627FCD-3F1D-4B35-ACE5-9C3D10BE3DC1}"/>
              </a:ext>
            </a:extLst>
          </p:cNvPr>
          <p:cNvCxnSpPr/>
          <p:nvPr/>
        </p:nvCxnSpPr>
        <p:spPr>
          <a:xfrm>
            <a:off x="5989921" y="5290457"/>
            <a:ext cx="598628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7D1F16E-A25A-44A7-A61A-738B84E16C79}"/>
              </a:ext>
            </a:extLst>
          </p:cNvPr>
          <p:cNvSpPr txBox="1"/>
          <p:nvPr/>
        </p:nvSpPr>
        <p:spPr>
          <a:xfrm>
            <a:off x="5542459" y="5353740"/>
            <a:ext cx="16690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100" dirty="0"/>
              <a:t>Inline Acceleration </a:t>
            </a:r>
          </a:p>
          <a:p>
            <a:pPr algn="ctr"/>
            <a:r>
              <a:rPr lang="en-IE" sz="1100" dirty="0"/>
              <a:t>Traffic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113E6585-A3E3-4E2F-A099-4885A7581E0E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3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Nvidia’s figure (Inline O-DU acceleration)</a:t>
            </a:r>
          </a:p>
        </p:txBody>
      </p:sp>
    </p:spTree>
    <p:extLst>
      <p:ext uri="{BB962C8B-B14F-4D97-AF65-F5344CB8AC3E}">
        <p14:creationId xmlns:p14="http://schemas.microsoft.com/office/powerpoint/2010/main" val="264102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DF30E08A1FC54CBFC2EC8E73351D32" ma:contentTypeVersion="12" ma:contentTypeDescription="Create a new document." ma:contentTypeScope="" ma:versionID="5cad0228456034c7e9526120be2f935d">
  <xsd:schema xmlns:xsd="http://www.w3.org/2001/XMLSchema" xmlns:xs="http://www.w3.org/2001/XMLSchema" xmlns:p="http://schemas.microsoft.com/office/2006/metadata/properties" xmlns:ns2="46737e3d-5000-47b7-bdd2-d9358a509c37" xmlns:ns3="44999e98-7c3f-459a-9e92-d921c6a0a2c9" targetNamespace="http://schemas.microsoft.com/office/2006/metadata/properties" ma:root="true" ma:fieldsID="dd92d86202256885f56037a714ea8a2b" ns2:_="" ns3:_="">
    <xsd:import namespace="46737e3d-5000-47b7-bdd2-d9358a509c37"/>
    <xsd:import namespace="44999e98-7c3f-459a-9e92-d921c6a0a2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37e3d-5000-47b7-bdd2-d9358a509c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99e98-7c3f-459a-9e92-d921c6a0a2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37F2A4-89EC-48AE-BCE9-B9FEE0208198}"/>
</file>

<file path=customXml/itemProps2.xml><?xml version="1.0" encoding="utf-8"?>
<ds:datastoreItem xmlns:ds="http://schemas.openxmlformats.org/officeDocument/2006/customXml" ds:itemID="{9540F352-FF2D-4E40-8926-3F8054625D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F6F583-48DF-4E79-8C3A-57559B37CD49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b1448685-5de4-4857-a594-91ddb29b9efb"/>
    <ds:schemaRef ds:uri="66ee2c15-502e-4aab-bd5b-303a939d5f4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Lopa Kundu</dc:creator>
  <cp:lastModifiedBy>Lopa Kundu</cp:lastModifiedBy>
  <cp:revision>3</cp:revision>
  <dcterms:created xsi:type="dcterms:W3CDTF">2020-03-12T17:15:40Z</dcterms:created>
  <dcterms:modified xsi:type="dcterms:W3CDTF">2020-03-12T21:03:34Z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lkundu@nvidia.com</vt:lpwstr>
  </property>
  <property fmtid="{D5CDD505-2E9C-101B-9397-08002B2CF9AE}" pid="5" name="MSIP_Label_6b558183-044c-4105-8d9c-cea02a2a3d86_SetDate">
    <vt:lpwstr>2020-03-12T17:39:10.6999627Z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  <property fmtid="{D5CDD505-2E9C-101B-9397-08002B2CF9AE}" pid="10" name="ContentTypeId">
    <vt:lpwstr>0x010100F5DF30E08A1FC54CBFC2EC8E73351D32</vt:lpwstr>
  </property>
</Properties>
</file>