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731E71A-8E8A-4191-A005-8CE61CFA6B65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089DB2C-B465-414A-A17F-7B5DD177785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CA6C395-1794-4BB0-AE8A-C71646D69DA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48F5FB-E95E-4AA5-90E9-2D0FD946B5B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7D6693-EAA0-4C14-980E-6C2D3438F23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65DF19B-7FC2-4B1C-9740-743B84673C3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041A3DF-EEB7-4042-92B7-8CC06F98354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E4127E-9F4D-4FB1-B2F4-9E02E2A214D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FB5BAF6-C3DE-406D-8B2C-516D8316D24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FDF104-CEAB-4743-8D3E-86DF57DD732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066354D-A0E2-4D13-AABF-3F2A41536FC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80ADFC-7DF6-4F1D-941C-3322D32D624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6;p9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67ED7A-CBA8-4220-9282-978D42DC1D2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FFA66F-FF60-4F6A-866B-C3580DEE396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44D105-9892-4DCD-A349-C0CDA590BA6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5EF54B-78E4-4114-AFB1-4EC4ECF1B3B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0D9184-6368-4B8D-9137-9C4FC781FED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260107-743F-48C7-89B7-84D4C7BC1BB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794928-87CB-490C-8547-87B7D4EEE79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E95832-9ED5-4CAD-BBDA-0FC01127DE2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8FE39A-3EFC-4C46-AB07-55EC212C82D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C68D41-24C5-47EF-8608-90BB373646D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54;p13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809920" cy="408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59;p14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8590680" cy="3475800"/>
          </a:xfrm>
          <a:prstGeom prst="rect">
            <a:avLst/>
          </a:prstGeom>
          <a:ln w="0">
            <a:noFill/>
          </a:ln>
        </p:spPr>
      </p:pic>
      <p:pic>
        <p:nvPicPr>
          <p:cNvPr id="30" name="Google Shape;60;p14" descr=""/>
          <p:cNvPicPr/>
          <p:nvPr/>
        </p:nvPicPr>
        <p:blipFill>
          <a:blip r:embed="rId2"/>
          <a:stretch/>
        </p:blipFill>
        <p:spPr>
          <a:xfrm>
            <a:off x="1181160" y="890640"/>
            <a:ext cx="7085880" cy="366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65;p15"/>
          <p:cNvGraphicFramePr/>
          <p:nvPr/>
        </p:nvGraphicFramePr>
        <p:xfrm>
          <a:off x="373680" y="1194840"/>
          <a:ext cx="8559720" cy="5866200"/>
        </p:xfrm>
        <a:graphic>
          <a:graphicData uri="http://schemas.openxmlformats.org/drawingml/2006/table">
            <a:tbl>
              <a:tblPr/>
              <a:tblGrid>
                <a:gridCol w="2853360"/>
                <a:gridCol w="2853360"/>
                <a:gridCol w="2853360"/>
              </a:tblGrid>
              <a:tr h="499680"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Animal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Activity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Place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1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7632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Giraffe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Driving 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 car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 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the beach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7632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Lion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Putting 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on sunscreen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At 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the park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7632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Cat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Jumping 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onto a laptop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 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 home office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  <a:tr h="763200"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Dog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Chasing 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 squirrel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 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the front yard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799"/>
                        </a:spcBef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	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2769120" y="1200600"/>
            <a:ext cx="360936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2025-03-01T18:45:28Z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