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E875-68C7-4EED-BC2C-4752E03562C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737A-6BF1-4E64-8015-B61CC30B9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E875-68C7-4EED-BC2C-4752E03562C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737A-6BF1-4E64-8015-B61CC30B9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5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E875-68C7-4EED-BC2C-4752E03562C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737A-6BF1-4E64-8015-B61CC30B9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8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E875-68C7-4EED-BC2C-4752E03562C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737A-6BF1-4E64-8015-B61CC30B9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4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E875-68C7-4EED-BC2C-4752E03562C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737A-6BF1-4E64-8015-B61CC30B9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8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E875-68C7-4EED-BC2C-4752E03562C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737A-6BF1-4E64-8015-B61CC30B9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E875-68C7-4EED-BC2C-4752E03562C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737A-6BF1-4E64-8015-B61CC30B9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2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E875-68C7-4EED-BC2C-4752E03562C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737A-6BF1-4E64-8015-B61CC30B9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8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E875-68C7-4EED-BC2C-4752E03562C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737A-6BF1-4E64-8015-B61CC30B9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6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E875-68C7-4EED-BC2C-4752E03562C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737A-6BF1-4E64-8015-B61CC30B9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3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E875-68C7-4EED-BC2C-4752E03562C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737A-6BF1-4E64-8015-B61CC30B9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3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FE875-68C7-4EED-BC2C-4752E03562C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A737A-6BF1-4E64-8015-B61CC30B9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runghieutn1.wordpress.com/category/hoc-tap/source-code-quan-ly-thu-vien-truong-tu-nghia-1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04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6625" y="2115344"/>
            <a:ext cx="52387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95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hia sẻ mã nguồn phần mềm Quản lý thư viện bằng VB.NET » Chia sẻ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901031"/>
            <a:ext cx="57150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075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hia sẻ mã nguồn phần mềm Quản lý thư viện bằng VB.NET » Chia sẻ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905794"/>
            <a:ext cx="5715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668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981" y="1825625"/>
            <a:ext cx="78580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2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Đồ án Quản Lý Thư Viện ( Full code C# + Báo Cáo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1752600"/>
            <a:ext cx="7143750" cy="493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42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625" y="1934369"/>
            <a:ext cx="60007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4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5472" y="1825625"/>
            <a:ext cx="80810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2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hlinkClick r:id="rId2"/>
              </a:rPr>
              <a:t>https://trunghieutn1.wordpress.com/category/hoc-tap/source-code-quan-ly-thu-vien-truong-tu-nghia-1/</a:t>
            </a:r>
            <a:endParaRPr lang="en-US" sz="1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38500" y="1901031"/>
            <a:ext cx="57150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9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Hướng dẫn sử dụng phần mềm quản lý thư viện trường học từ FDITE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66" y="1946564"/>
            <a:ext cx="6394474" cy="42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763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4402" y="1825625"/>
            <a:ext cx="35231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Đồ án phần mềm quản lý thư viện C#, giao diện đẹp, viết theo mô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43931"/>
            <a:ext cx="60960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479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pic>
        <p:nvPicPr>
          <p:cNvPr id="1026" name="Picture 2" descr="Tính năng quản lý nhân viên của phần mềm quản lý AZSp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566" y="1825625"/>
            <a:ext cx="848086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806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8</Words>
  <Application>Microsoft Office PowerPoint</Application>
  <PresentationFormat>Widescreen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https://trunghieutn1.wordpress.com/category/hoc-tap/source-code-quan-ly-thu-vien-truong-tu-nghia-1/</vt:lpstr>
      <vt:lpstr>PowerPoint Presentation</vt:lpstr>
      <vt:lpstr>PowerPoint Presentation</vt:lpstr>
      <vt:lpstr>PowerPoint Presentation</vt:lpstr>
      <vt:lpstr>Quản lý nhân viên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KIEN</dc:creator>
  <cp:lastModifiedBy>KIEN</cp:lastModifiedBy>
  <cp:revision>10</cp:revision>
  <dcterms:created xsi:type="dcterms:W3CDTF">2020-06-24T09:12:31Z</dcterms:created>
  <dcterms:modified xsi:type="dcterms:W3CDTF">2020-06-25T10:38:30Z</dcterms:modified>
</cp:coreProperties>
</file>