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tock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6D979C-DE8A-4165-BA03-3D1EBD7ED8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Stock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C33A2D-5801-4A75-BEE6-684C5DA82F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6/10/2022 10:30:24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293BB32-AFC4-44F4-B58F-C2398677CE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857"/>
            <a:ext cx="12192000" cy="55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7F39393-4F49-4E5A-AF59-A3D2E5374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330"/>
            <a:ext cx="12192000" cy="5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ABA2BF2D-D6A0-48DB-8B11-C973F187D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061939A-F334-47CF-BCFA-FD69AD2833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346"/>
            <a:ext cx="12192000" cy="55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2022-06-10T10:30:24Z</dcterms:created>
  <dcterms:modified xsi:type="dcterms:W3CDTF">2022-06-10T10:30:24Z</dcterms:modified>
</cp:coreProperties>
</file>