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9" r:id="rId15"/>
    <p:sldId id="268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671072-E96E-4B9A-AEC4-7EEA00B03562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4C4652-8534-4BE4-A903-0B5819E9D9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810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Chương</a:t>
            </a:r>
            <a:r>
              <a:rPr lang="en-US" sz="4000" dirty="0" smtClean="0"/>
              <a:t> 7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2971800"/>
            <a:ext cx="6172200" cy="13716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Hiểu</a:t>
            </a:r>
            <a:r>
              <a:rPr lang="en-US" sz="4800" dirty="0" smtClean="0"/>
              <a:t> </a:t>
            </a:r>
            <a:r>
              <a:rPr lang="en-US" sz="4800" dirty="0" err="1" smtClean="0"/>
              <a:t>nhóm</a:t>
            </a:r>
            <a:r>
              <a:rPr lang="en-US" sz="4800" dirty="0" smtClean="0"/>
              <a:t> </a:t>
            </a:r>
            <a:r>
              <a:rPr lang="en-US" sz="4800" dirty="0" err="1" smtClean="0"/>
              <a:t>làm</a:t>
            </a:r>
            <a:r>
              <a:rPr lang="en-US" sz="4800" dirty="0" smtClean="0"/>
              <a:t> </a:t>
            </a:r>
            <a:r>
              <a:rPr lang="en-US" sz="4800" dirty="0" err="1" smtClean="0"/>
              <a:t>việc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3180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Thành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3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Đủ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nguồn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lực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-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Lãnh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đạo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cấu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trúc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????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Môi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đáng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cậy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niềm</a:t>
            </a:r>
            <a:r>
              <a:rPr lang="en-US" dirty="0" smtClean="0"/>
              <a:t> tin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tin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tưởng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thưởng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phản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ảnh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chính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góp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nỗ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25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Năng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lực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viên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,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viên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,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trải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bổ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trò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dạng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Qui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: 5 </a:t>
            </a:r>
            <a:r>
              <a:rPr lang="en-US" dirty="0" err="1" smtClean="0"/>
              <a:t>đến</a:t>
            </a:r>
            <a:r>
              <a:rPr lang="en-US" dirty="0" smtClean="0"/>
              <a:t> 9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Sở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thích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viên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4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xướng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: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hộ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xướng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õi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củng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qui </a:t>
            </a:r>
            <a:r>
              <a:rPr lang="en-US" dirty="0" err="1" smtClean="0"/>
              <a:t>tắc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: </a:t>
            </a:r>
            <a:r>
              <a:rPr lang="en-US" dirty="0" err="1" smtClean="0"/>
              <a:t>đấu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???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: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112069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tư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chủ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hoàn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thiện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vụ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hay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Tầm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trọng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vụ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hay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4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qui </a:t>
            </a:r>
            <a:r>
              <a:rPr lang="en-US" dirty="0" err="1" smtClean="0"/>
              <a:t>trình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Cam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kết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đích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chung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đích</a:t>
            </a:r>
            <a:r>
              <a:rPr lang="en-US" sz="1800" dirty="0" smtClean="0"/>
              <a:t> </a:t>
            </a:r>
            <a:r>
              <a:rPr lang="en-US" sz="1800" dirty="0" err="1" smtClean="0"/>
              <a:t>chung</a:t>
            </a:r>
            <a:r>
              <a:rPr lang="en-US" sz="1800" dirty="0" smtClean="0"/>
              <a:t> </a:t>
            </a:r>
            <a:r>
              <a:rPr lang="en-US" sz="1800" dirty="0" err="1" smtClean="0"/>
              <a:t>nhằm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err="1"/>
              <a:t>C</a:t>
            </a:r>
            <a:r>
              <a:rPr lang="en-US" sz="1800" dirty="0" err="1" smtClean="0"/>
              <a:t>ó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linh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: </a:t>
            </a:r>
            <a:r>
              <a:rPr lang="en-US" sz="1800" dirty="0" err="1" smtClean="0"/>
              <a:t>sẵn</a:t>
            </a:r>
            <a:r>
              <a:rPr lang="en-US" sz="1800" dirty="0" smtClean="0"/>
              <a:t> </a:t>
            </a:r>
            <a:r>
              <a:rPr lang="en-US" sz="1800" dirty="0" err="1" smtClean="0"/>
              <a:t>sàng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chỉnh</a:t>
            </a:r>
            <a:r>
              <a:rPr lang="en-US" sz="1800" dirty="0" smtClean="0"/>
              <a:t> </a:t>
            </a:r>
            <a:r>
              <a:rPr lang="en-US" sz="1800" dirty="0" err="1" smtClean="0"/>
              <a:t>kế</a:t>
            </a:r>
            <a:r>
              <a:rPr lang="en-US" sz="1800" dirty="0" smtClean="0"/>
              <a:t> </a:t>
            </a:r>
            <a:r>
              <a:rPr lang="en-US" sz="1800" dirty="0" err="1" smtClean="0"/>
              <a:t>hoạch</a:t>
            </a:r>
            <a:r>
              <a:rPr lang="en-US" sz="1800" dirty="0" smtClean="0"/>
              <a:t> </a:t>
            </a:r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cần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Tạo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ra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những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mục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tiêu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cụ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thể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cho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cụ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,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lường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,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tế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thách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nhóm</a:t>
            </a:r>
            <a:r>
              <a:rPr lang="en-US" sz="1800" dirty="0" smtClean="0"/>
              <a:t> tin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khả</a:t>
            </a:r>
            <a:r>
              <a:rPr lang="en-US" sz="1800" dirty="0" smtClean="0"/>
              <a:t> </a:t>
            </a:r>
            <a:r>
              <a:rPr lang="en-US" sz="1800" dirty="0" err="1" smtClean="0"/>
              <a:t>năng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mình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Mô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hình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trí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tuệ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Tinh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thần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tuệ</a:t>
            </a:r>
            <a:r>
              <a:rPr lang="en-US" sz="1800" dirty="0" smtClean="0"/>
              <a:t> </a:t>
            </a:r>
            <a:r>
              <a:rPr lang="en-US" sz="1800" dirty="0" err="1" smtClean="0"/>
              <a:t>chung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hoàn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. </a:t>
            </a:r>
            <a:r>
              <a:rPr lang="en-US" sz="1800" dirty="0" err="1" smtClean="0"/>
              <a:t>Cần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tinh</a:t>
            </a:r>
            <a:r>
              <a:rPr lang="en-US" sz="1800" dirty="0" smtClean="0"/>
              <a:t> </a:t>
            </a:r>
            <a:r>
              <a:rPr lang="en-US" sz="1800" dirty="0" err="1" smtClean="0"/>
              <a:t>thần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chung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nhóm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r>
              <a:rPr lang="en-US" sz="1800" dirty="0" smtClean="0"/>
              <a:t> </a:t>
            </a:r>
            <a:r>
              <a:rPr lang="en-US" sz="1800" dirty="0" err="1" smtClean="0"/>
              <a:t>hoàn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smtClean="0"/>
              <a:t>việc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Kiểm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soát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mức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độ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xung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đột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tranh</a:t>
            </a:r>
            <a:r>
              <a:rPr lang="en-US" sz="1800" dirty="0" smtClean="0"/>
              <a:t> </a:t>
            </a:r>
            <a:r>
              <a:rPr lang="en-US" sz="1800" dirty="0" err="1" smtClean="0"/>
              <a:t>luận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hữu</a:t>
            </a:r>
            <a:r>
              <a:rPr lang="en-US" sz="1800" dirty="0" smtClean="0"/>
              <a:t> </a:t>
            </a:r>
            <a:r>
              <a:rPr lang="en-US" sz="1800" dirty="0" err="1" smtClean="0"/>
              <a:t>ích</a:t>
            </a:r>
            <a:r>
              <a:rPr lang="en-US" sz="1800" dirty="0" smtClean="0"/>
              <a:t>; </a:t>
            </a:r>
            <a:r>
              <a:rPr lang="en-US" sz="1800" dirty="0" err="1" smtClean="0"/>
              <a:t>nhưng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</a:t>
            </a:r>
            <a:r>
              <a:rPr lang="en-US" sz="1800" dirty="0" err="1" smtClean="0"/>
              <a:t>xung</a:t>
            </a:r>
            <a:r>
              <a:rPr lang="en-US" sz="1800" dirty="0" smtClean="0"/>
              <a:t> </a:t>
            </a:r>
            <a:r>
              <a:rPr lang="en-US" sz="1800" dirty="0" err="1" smtClean="0"/>
              <a:t>đột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con </a:t>
            </a:r>
            <a:r>
              <a:rPr lang="en-US" sz="1800" dirty="0" err="1" smtClean="0"/>
              <a:t>người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thiểu</a:t>
            </a:r>
            <a:r>
              <a:rPr lang="en-US" sz="1800" dirty="0" smtClean="0"/>
              <a:t> </a:t>
            </a:r>
            <a:r>
              <a:rPr lang="en-US" sz="1800" dirty="0" err="1" smtClean="0"/>
              <a:t>hóa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ỷ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nhóm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err="1"/>
              <a:t>N</a:t>
            </a:r>
            <a:r>
              <a:rPr lang="en-US" sz="1800" dirty="0" err="1" smtClean="0"/>
              <a:t>hóm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giữ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tinh</a:t>
            </a:r>
            <a:r>
              <a:rPr lang="en-US" sz="1800" dirty="0" smtClean="0"/>
              <a:t> </a:t>
            </a:r>
            <a:r>
              <a:rPr lang="en-US" sz="1800" dirty="0" err="1" smtClean="0"/>
              <a:t>thần</a:t>
            </a:r>
            <a:r>
              <a:rPr lang="en-US" sz="1800" dirty="0" smtClean="0"/>
              <a:t> </a:t>
            </a:r>
            <a:r>
              <a:rPr lang="en-US" sz="1800" dirty="0" err="1" smtClean="0"/>
              <a:t>trách</a:t>
            </a:r>
            <a:r>
              <a:rPr lang="en-US" sz="1800" dirty="0" smtClean="0"/>
              <a:t> </a:t>
            </a:r>
            <a:r>
              <a:rPr lang="en-US" sz="1800" dirty="0" err="1" smtClean="0"/>
              <a:t>nhiệm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 smtClean="0"/>
              <a:t>cá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cả</a:t>
            </a:r>
            <a:r>
              <a:rPr lang="en-US" sz="1800" dirty="0" smtClean="0"/>
              <a:t> </a:t>
            </a:r>
            <a:r>
              <a:rPr lang="en-US" sz="1800" dirty="0" err="1" smtClean="0"/>
              <a:t>nhóm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228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Tuyển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chọn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Đào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tạo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Tưởng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thưởng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khuến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nỗ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ganh</a:t>
            </a:r>
            <a:r>
              <a:rPr lang="en-US" dirty="0" smtClean="0"/>
              <a:t> </a:t>
            </a:r>
            <a:r>
              <a:rPr lang="en-US" dirty="0" err="1" smtClean="0"/>
              <a:t>đua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-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ngừng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5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!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luôn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mất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nhiều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thời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gian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nguồn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lực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hơn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cá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nhân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câu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hỏi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lựa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hay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cam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3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ý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phổ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biến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r>
              <a:rPr lang="en-US" dirty="0" smtClean="0"/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tự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quản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dạng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văn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hóa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tích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3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kahcs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2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ý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chung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Qui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do,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cống</a:t>
            </a:r>
            <a:r>
              <a:rPr lang="en-US" dirty="0" smtClean="0"/>
              <a:t> </a:t>
            </a:r>
            <a:r>
              <a:rPr lang="en-US" dirty="0" err="1" smtClean="0"/>
              <a:t>hiến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tin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điều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chỉnh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môi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lựa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hướng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nhằm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tăng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cơ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hội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những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5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xong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chương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SV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hay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2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bó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Lưu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ý: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không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phải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lúc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nào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cũng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1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Đội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minh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nỗ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việc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nỗ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. </a:t>
            </a:r>
            <a:r>
              <a:rPr lang="en-US" dirty="0" err="1" smtClean="0"/>
              <a:t>Nỗ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1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5530"/>
            <a:ext cx="15906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07" y="1876134"/>
            <a:ext cx="1800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15883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9098" y="160619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Đội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0433" y="3493532"/>
            <a:ext cx="2971800" cy="2106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endParaRPr lang="en-US" dirty="0" smtClean="0"/>
          </a:p>
          <a:p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/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 (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520964"/>
            <a:ext cx="2895600" cy="2106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20964"/>
            <a:ext cx="1066800" cy="302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62400" y="4105656"/>
            <a:ext cx="1066800" cy="265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3800" y="4574048"/>
            <a:ext cx="1676400" cy="335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62400" y="5200650"/>
            <a:ext cx="1066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3677936"/>
            <a:ext cx="533400" cy="0"/>
          </a:xfrm>
          <a:prstGeom prst="straightConnector1">
            <a:avLst/>
          </a:prstGeom>
          <a:ln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4228100"/>
            <a:ext cx="533400" cy="5072"/>
          </a:xfrm>
          <a:prstGeom prst="straightConnector1">
            <a:avLst/>
          </a:prstGeom>
          <a:ln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382768" y="4777312"/>
            <a:ext cx="256032" cy="0"/>
          </a:xfrm>
          <a:prstGeom prst="straightConnector1">
            <a:avLst/>
          </a:prstGeom>
          <a:ln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3"/>
          </p:cNvCxnSpPr>
          <p:nvPr/>
        </p:nvCxnSpPr>
        <p:spPr>
          <a:xfrm flipH="1">
            <a:off x="5029200" y="5353050"/>
            <a:ext cx="609600" cy="0"/>
          </a:xfrm>
          <a:prstGeom prst="straightConnector1">
            <a:avLst/>
          </a:prstGeom>
          <a:ln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1"/>
          </p:cNvCxnSpPr>
          <p:nvPr/>
        </p:nvCxnSpPr>
        <p:spPr>
          <a:xfrm flipH="1">
            <a:off x="3392233" y="3672340"/>
            <a:ext cx="57016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373945" y="4228100"/>
            <a:ext cx="57016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1"/>
          </p:cNvCxnSpPr>
          <p:nvPr/>
        </p:nvCxnSpPr>
        <p:spPr>
          <a:xfrm flipH="1">
            <a:off x="3411950" y="4741950"/>
            <a:ext cx="3218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408092" y="5377696"/>
            <a:ext cx="57016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0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638800" cy="48737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5 </a:t>
            </a:r>
            <a:r>
              <a:rPr lang="en-US" dirty="0" err="1" smtClean="0"/>
              <a:t>đến</a:t>
            </a:r>
            <a:r>
              <a:rPr lang="en-US" dirty="0" smtClean="0"/>
              <a:t> 12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ban,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10 </a:t>
            </a:r>
            <a:r>
              <a:rPr lang="en-US" dirty="0" err="1" smtClean="0"/>
              <a:t>đến</a:t>
            </a:r>
            <a:r>
              <a:rPr lang="en-US" dirty="0" smtClean="0"/>
              <a:t> 15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7" y="1600200"/>
            <a:ext cx="22764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2" y="3834581"/>
            <a:ext cx="21907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98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4267200"/>
            <a:ext cx="5181601" cy="248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2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ảo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hiệu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nhóm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ảo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79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4864"/>
            <a:ext cx="7467600" cy="667512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456" y="826008"/>
            <a:ext cx="4038600" cy="15933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Bối</a:t>
            </a:r>
            <a:r>
              <a:rPr lang="en-US" sz="1400" dirty="0" smtClean="0"/>
              <a:t> </a:t>
            </a:r>
            <a:r>
              <a:rPr lang="en-US" sz="1400" dirty="0" err="1" smtClean="0"/>
              <a:t>cảnh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Đủ</a:t>
            </a:r>
            <a:r>
              <a:rPr lang="en-US" sz="1400" dirty="0" smtClean="0"/>
              <a:t> </a:t>
            </a:r>
            <a:r>
              <a:rPr lang="en-US" sz="1400" dirty="0" err="1" smtClean="0"/>
              <a:t>nguồn</a:t>
            </a:r>
            <a:r>
              <a:rPr lang="en-US" sz="1400" dirty="0" smtClean="0"/>
              <a:t> </a:t>
            </a:r>
            <a:r>
              <a:rPr lang="en-US" sz="1400" dirty="0" err="1" smtClean="0"/>
              <a:t>lực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Lãnh</a:t>
            </a:r>
            <a:r>
              <a:rPr lang="en-US" sz="1400" dirty="0" smtClean="0"/>
              <a:t> </a:t>
            </a:r>
            <a:r>
              <a:rPr lang="en-US" sz="1400" dirty="0" err="1" smtClean="0"/>
              <a:t>đạo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cấu</a:t>
            </a:r>
            <a:r>
              <a:rPr lang="en-US" sz="1400" dirty="0" smtClean="0"/>
              <a:t> </a:t>
            </a:r>
            <a:r>
              <a:rPr lang="en-US" sz="1400" dirty="0" err="1" smtClean="0"/>
              <a:t>trúc</a:t>
            </a:r>
            <a:r>
              <a:rPr lang="en-US" sz="1400" dirty="0" smtClean="0"/>
              <a:t> </a:t>
            </a:r>
            <a:r>
              <a:rPr lang="en-US" sz="1400" dirty="0" err="1" smtClean="0"/>
              <a:t>tổ</a:t>
            </a:r>
            <a:r>
              <a:rPr lang="en-US" sz="1400" dirty="0" smtClean="0"/>
              <a:t> </a:t>
            </a:r>
            <a:r>
              <a:rPr lang="en-US" sz="1400" dirty="0" err="1" smtClean="0"/>
              <a:t>chức</a:t>
            </a:r>
            <a:r>
              <a:rPr lang="en-US" sz="1400" dirty="0" smtClean="0"/>
              <a:t> </a:t>
            </a:r>
            <a:r>
              <a:rPr lang="en-US" sz="1400" dirty="0" err="1" smtClean="0"/>
              <a:t>hiệu</a:t>
            </a:r>
            <a:r>
              <a:rPr lang="en-US" sz="1400" dirty="0" smtClean="0"/>
              <a:t> </a:t>
            </a:r>
            <a:r>
              <a:rPr lang="en-US" sz="1400" dirty="0" err="1" smtClean="0"/>
              <a:t>quả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Môi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đáng</a:t>
            </a:r>
            <a:r>
              <a:rPr lang="en-US" sz="1400" dirty="0" smtClean="0"/>
              <a:t> tin </a:t>
            </a:r>
            <a:r>
              <a:rPr lang="en-US" sz="1400" dirty="0" err="1" smtClean="0"/>
              <a:t>cậy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đánh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tích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tưởng</a:t>
            </a:r>
            <a:r>
              <a:rPr lang="en-US" sz="1400" dirty="0" smtClean="0"/>
              <a:t> </a:t>
            </a:r>
            <a:r>
              <a:rPr lang="en-US" sz="1400" dirty="0" err="1" smtClean="0"/>
              <a:t>thưởng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18744" y="2590800"/>
            <a:ext cx="4038600" cy="2231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Năng</a:t>
            </a:r>
            <a:r>
              <a:rPr lang="en-US" sz="1400" dirty="0" smtClean="0"/>
              <a:t> </a:t>
            </a:r>
            <a:r>
              <a:rPr lang="en-US" sz="1400" dirty="0" err="1" smtClean="0"/>
              <a:t>lực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cách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bổ</a:t>
            </a:r>
            <a:r>
              <a:rPr lang="en-US" sz="1400" dirty="0" smtClean="0"/>
              <a:t> </a:t>
            </a:r>
            <a:r>
              <a:rPr lang="en-US" sz="1400" dirty="0" err="1" smtClean="0"/>
              <a:t>vai</a:t>
            </a:r>
            <a:r>
              <a:rPr lang="en-US" sz="1400" dirty="0" smtClean="0"/>
              <a:t> </a:t>
            </a:r>
            <a:r>
              <a:rPr lang="en-US" sz="1400" dirty="0" err="1" smtClean="0"/>
              <a:t>trò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đa</a:t>
            </a:r>
            <a:r>
              <a:rPr lang="en-US" sz="1400" dirty="0" smtClean="0"/>
              <a:t> </a:t>
            </a:r>
            <a:r>
              <a:rPr lang="en-US" sz="1400" dirty="0" err="1" smtClean="0"/>
              <a:t>dạng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Qui </a:t>
            </a:r>
            <a:r>
              <a:rPr lang="en-US" sz="1400" dirty="0" err="1" smtClean="0"/>
              <a:t>mô</a:t>
            </a:r>
            <a:r>
              <a:rPr lang="en-US" sz="1400" dirty="0" smtClean="0"/>
              <a:t> </a:t>
            </a:r>
            <a:r>
              <a:rPr lang="en-US" sz="1400" dirty="0" err="1" smtClean="0"/>
              <a:t>nhóm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Sự</a:t>
            </a:r>
            <a:r>
              <a:rPr lang="en-US" sz="1400" dirty="0" smtClean="0"/>
              <a:t> </a:t>
            </a:r>
            <a:r>
              <a:rPr lang="en-US" sz="1400" dirty="0" err="1" smtClean="0"/>
              <a:t>linh</a:t>
            </a:r>
            <a:r>
              <a:rPr lang="en-US" sz="1400" dirty="0" smtClean="0"/>
              <a:t> </a:t>
            </a:r>
            <a:r>
              <a:rPr lang="en-US" sz="1400" dirty="0" err="1" smtClean="0"/>
              <a:t>hoạt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Sự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/ </a:t>
            </a:r>
            <a:r>
              <a:rPr lang="en-US" sz="1400" dirty="0" err="1" smtClean="0"/>
              <a:t>Sở</a:t>
            </a:r>
            <a:r>
              <a:rPr lang="en-US" sz="1400" dirty="0" smtClean="0"/>
              <a:t> </a:t>
            </a:r>
            <a:r>
              <a:rPr lang="en-US" sz="1400" dirty="0" err="1" smtClean="0"/>
              <a:t>thích</a:t>
            </a:r>
            <a:r>
              <a:rPr lang="en-US" sz="1400" dirty="0" smtClean="0"/>
              <a:t>/ </a:t>
            </a:r>
            <a:r>
              <a:rPr lang="en-US" sz="1400" dirty="0" err="1" smtClean="0"/>
              <a:t>sự</a:t>
            </a:r>
            <a:r>
              <a:rPr lang="en-US" sz="1400" dirty="0" smtClean="0"/>
              <a:t> </a:t>
            </a:r>
            <a:r>
              <a:rPr lang="en-US" sz="1400" dirty="0" err="1" smtClean="0"/>
              <a:t>ưa</a:t>
            </a:r>
            <a:r>
              <a:rPr lang="en-US" sz="1400" dirty="0" smtClean="0"/>
              <a:t> </a:t>
            </a:r>
            <a:r>
              <a:rPr lang="en-US" sz="1400" dirty="0" err="1" smtClean="0"/>
              <a:t>chuộng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5696" y="4933950"/>
            <a:ext cx="4038600" cy="1485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 smtClean="0"/>
              <a:t>Quá</a:t>
            </a:r>
            <a:r>
              <a:rPr lang="en-US" sz="1400" dirty="0" smtClean="0"/>
              <a:t> </a:t>
            </a:r>
            <a:r>
              <a:rPr lang="en-US" sz="1400" dirty="0" err="1" smtClean="0"/>
              <a:t>trình</a:t>
            </a:r>
            <a:r>
              <a:rPr lang="en-US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đích</a:t>
            </a:r>
            <a:r>
              <a:rPr lang="en-US" sz="1400" dirty="0" smtClean="0"/>
              <a:t> </a:t>
            </a:r>
            <a:r>
              <a:rPr lang="en-US" sz="1400" dirty="0" err="1" smtClean="0"/>
              <a:t>chung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Những</a:t>
            </a:r>
            <a:r>
              <a:rPr lang="en-US" sz="1400" dirty="0" smtClean="0"/>
              <a:t> </a:t>
            </a:r>
            <a:r>
              <a:rPr lang="en-US" sz="1400" dirty="0" err="1" smtClean="0"/>
              <a:t>muc</a:t>
            </a:r>
            <a:r>
              <a:rPr lang="en-US" sz="1400" dirty="0" smtClean="0"/>
              <a:t> </a:t>
            </a:r>
            <a:r>
              <a:rPr lang="en-US" sz="1400" dirty="0" err="1" smtClean="0"/>
              <a:t>tiêu</a:t>
            </a:r>
            <a:r>
              <a:rPr lang="en-US" sz="1400" dirty="0" smtClean="0"/>
              <a:t> </a:t>
            </a:r>
            <a:r>
              <a:rPr lang="en-US" sz="1400" dirty="0" err="1" smtClean="0"/>
              <a:t>cụ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Hiệu</a:t>
            </a:r>
            <a:r>
              <a:rPr lang="en-US" sz="1400" dirty="0" smtClean="0"/>
              <a:t> </a:t>
            </a:r>
            <a:r>
              <a:rPr lang="en-US" sz="1400" dirty="0" err="1" smtClean="0"/>
              <a:t>quả</a:t>
            </a:r>
            <a:r>
              <a:rPr lang="en-US" sz="1400" dirty="0" smtClean="0"/>
              <a:t> </a:t>
            </a:r>
            <a:r>
              <a:rPr lang="en-US" sz="1400" dirty="0" err="1" smtClean="0"/>
              <a:t>nhóm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Mức</a:t>
            </a:r>
            <a:r>
              <a:rPr lang="en-US" sz="1400" dirty="0" smtClean="0"/>
              <a:t> </a:t>
            </a:r>
            <a:r>
              <a:rPr lang="en-US" sz="1400" dirty="0" err="1" smtClean="0"/>
              <a:t>độ</a:t>
            </a:r>
            <a:r>
              <a:rPr lang="en-US" sz="1400" dirty="0" smtClean="0"/>
              <a:t> </a:t>
            </a:r>
            <a:r>
              <a:rPr lang="en-US" sz="1400" dirty="0" err="1" smtClean="0"/>
              <a:t>xung</a:t>
            </a:r>
            <a:r>
              <a:rPr lang="en-US" sz="1400" dirty="0" smtClean="0"/>
              <a:t> </a:t>
            </a:r>
            <a:r>
              <a:rPr lang="en-US" sz="1400" dirty="0" err="1" smtClean="0"/>
              <a:t>đột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Sự</a:t>
            </a:r>
            <a:r>
              <a:rPr lang="en-US" sz="1400" dirty="0" smtClean="0"/>
              <a:t> ỷ </a:t>
            </a:r>
            <a:r>
              <a:rPr lang="en-US" sz="1400" dirty="0" err="1" smtClean="0"/>
              <a:t>lại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943600" y="3276600"/>
            <a:ext cx="1981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97552" y="1333500"/>
            <a:ext cx="1069848" cy="21717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19828" y="3733800"/>
            <a:ext cx="1147572" cy="21717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19828" y="2512314"/>
            <a:ext cx="1147572" cy="11452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1333500"/>
            <a:ext cx="2133600" cy="952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Khuyến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1: 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</a:t>
            </a:r>
            <a:r>
              <a:rPr lang="en-US" sz="1600" dirty="0" err="1" smtClean="0"/>
              <a:t>dẫn</a:t>
            </a:r>
            <a:r>
              <a:rPr lang="en-US" sz="1600" dirty="0" smtClean="0"/>
              <a:t> </a:t>
            </a:r>
            <a:r>
              <a:rPr lang="en-US" sz="1600" dirty="0" err="1" smtClean="0"/>
              <a:t>chung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410200" y="4933950"/>
            <a:ext cx="2514600" cy="1257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Khuyến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2: </a:t>
            </a:r>
            <a:r>
              <a:rPr lang="en-US" sz="1600" dirty="0" err="1" smtClean="0"/>
              <a:t>Mô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giả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rằng</a:t>
            </a:r>
            <a:r>
              <a:rPr lang="en-US" sz="1600" dirty="0" smtClean="0"/>
              <a:t>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việc</a:t>
            </a:r>
            <a:r>
              <a:rPr lang="en-US" sz="1600" dirty="0" smtClean="0"/>
              <a:t> </a:t>
            </a:r>
            <a:r>
              <a:rPr lang="en-US" sz="1600" dirty="0" err="1" smtClean="0"/>
              <a:t>nhóm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</a:t>
            </a:r>
            <a:r>
              <a:rPr lang="en-US" sz="1600" dirty="0" err="1" smtClean="0"/>
              <a:t>tiên</a:t>
            </a:r>
            <a:r>
              <a:rPr lang="en-US" sz="1600" dirty="0" smtClean="0"/>
              <a:t> </a:t>
            </a:r>
            <a:r>
              <a:rPr lang="en-US" sz="1600" dirty="0" err="1" smtClean="0"/>
              <a:t>hơn</a:t>
            </a:r>
            <a:r>
              <a:rPr lang="en-US" sz="1600" dirty="0" smtClean="0"/>
              <a:t>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việc</a:t>
            </a:r>
            <a:r>
              <a:rPr lang="en-US" sz="1600" dirty="0" smtClean="0"/>
              <a:t> </a:t>
            </a:r>
            <a:r>
              <a:rPr lang="en-US" sz="1600" dirty="0" err="1" smtClean="0"/>
              <a:t>cá</a:t>
            </a:r>
            <a:r>
              <a:rPr lang="en-US" sz="1600" dirty="0" smtClean="0"/>
              <a:t> </a:t>
            </a:r>
            <a:r>
              <a:rPr lang="en-US" sz="1600" dirty="0" err="1" smtClean="0"/>
              <a:t>nhân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6882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3011</TotalTime>
  <Words>1798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Chương 7 </vt:lpstr>
      <vt:lpstr>Mục tiêu học tập của chương  </vt:lpstr>
      <vt:lpstr>Tại sao nhóm làm việc  ngày càng trở nên phổ biến?</vt:lpstr>
      <vt:lpstr>Phân biệt đội và nhóm</vt:lpstr>
      <vt:lpstr>So sánh đội và nhóm</vt:lpstr>
      <vt:lpstr>Các loại nhóm</vt:lpstr>
      <vt:lpstr>Các loại nhóm</vt:lpstr>
      <vt:lpstr>Các loại nhóm</vt:lpstr>
      <vt:lpstr>Mô hình hiệu quả nhóm</vt:lpstr>
      <vt:lpstr>Các yếu tố làm nên nhóm hiệu quả </vt:lpstr>
      <vt:lpstr>Tạo nhóm hiệu quả: bối cảnh </vt:lpstr>
      <vt:lpstr>Tạo nhóm hiệu quả: Thành phần</vt:lpstr>
      <vt:lpstr>Các vai trò chủ yếu trong nhóm</vt:lpstr>
      <vt:lpstr>Tạo nhóm hiệu quả: thiết kế công việc</vt:lpstr>
      <vt:lpstr>Tạo nhóm hiệu quả: qui trình </vt:lpstr>
      <vt:lpstr>Tích hợp cá nhân vào nhóm </vt:lpstr>
      <vt:lpstr>Thận trọng! Nhóm không phải lúc nào cũng là giải pháp </vt:lpstr>
      <vt:lpstr>Hàm ý toàn cầu </vt:lpstr>
      <vt:lpstr>Tóm tắt và hàm ý quản trị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7</dc:title>
  <dc:creator>PC</dc:creator>
  <cp:lastModifiedBy>PC</cp:lastModifiedBy>
  <cp:revision>27</cp:revision>
  <dcterms:created xsi:type="dcterms:W3CDTF">2020-03-03T03:08:34Z</dcterms:created>
  <dcterms:modified xsi:type="dcterms:W3CDTF">2020-03-22T23:52:29Z</dcterms:modified>
</cp:coreProperties>
</file>