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99AE7-C016-4564-A06A-D3B7D3E0C80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45276-8EA3-4258-95BC-45FE58BC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832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712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117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156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6639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7544BAC6-7131-4DCD-9041-18C772E0ECC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17389F53-D121-4D01-B54F-2255EB0CD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20" y="2069032"/>
            <a:ext cx="8500062" cy="15519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CHYÊN ĐỀ TỐT NGHIỆP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KỸ THUẬT MÁY TÍNH VÀ MẠNG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309" y="4797115"/>
            <a:ext cx="6320404" cy="11888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49" y="1407972"/>
            <a:ext cx="2874027" cy="28740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4453467"/>
            <a:ext cx="2837148" cy="13038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 Công Thái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Hường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7148" y="5461000"/>
            <a:ext cx="9354852" cy="296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93991-1D6A-A742-AE80-F38AD4DF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GIỚI THIỆU</a:t>
            </a:r>
            <a:endParaRPr lang="x-non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FE59-B24A-BC47-A65F-A5B9F410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794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 lang="x-none" smtClean="0"/>
              <a:t>2</a:t>
            </a:fld>
            <a:endParaRPr lang="x-none"/>
          </a:p>
        </p:txBody>
      </p:sp>
      <p:sp>
        <p:nvSpPr>
          <p:cNvPr id="5" name="Rectangle 4"/>
          <p:cNvSpPr/>
          <p:nvPr/>
        </p:nvSpPr>
        <p:spPr>
          <a:xfrm>
            <a:off x="867833" y="2505902"/>
            <a:ext cx="46355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vi-VN" dirty="0" smtClean="0">
                <a:solidFill>
                  <a:srgbClr val="1B1B1B"/>
                </a:solidFill>
                <a:latin typeface="Open Sans"/>
              </a:rPr>
              <a:t>VueJS </a:t>
            </a:r>
            <a:r>
              <a:rPr lang="vi-VN" dirty="0">
                <a:solidFill>
                  <a:srgbClr val="1B1B1B"/>
                </a:solidFill>
                <a:latin typeface="Open Sans"/>
              </a:rPr>
              <a:t>là một JS Framework dùng để xây dựng giao diện người </a:t>
            </a:r>
            <a:r>
              <a:rPr lang="vi-VN" dirty="0" smtClean="0">
                <a:solidFill>
                  <a:srgbClr val="1B1B1B"/>
                </a:solidFill>
                <a:latin typeface="Open Sans"/>
              </a:rPr>
              <a:t>dùng</a:t>
            </a:r>
            <a:endParaRPr lang="en-US" dirty="0" smtClean="0">
              <a:solidFill>
                <a:srgbClr val="1B1B1B"/>
              </a:solidFill>
              <a:latin typeface="Open Sans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schemeClr val="tx2"/>
                </a:solidFill>
              </a:rPr>
              <a:t>Chỉ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tập </a:t>
            </a:r>
            <a:r>
              <a:rPr lang="vi-VN" dirty="0">
                <a:solidFill>
                  <a:schemeClr val="tx2"/>
                </a:solidFill>
              </a:rPr>
              <a:t>trung vào lớp hiển thị, rất đơn giản để tiếp cận và dễ dàng tích hợp vào các hệ thống web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33" y="250590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93991-1D6A-A742-AE80-F38AD4DF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MÔ HÌNH MVVM</a:t>
            </a:r>
            <a:endParaRPr lang="x-non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FE59-B24A-BC47-A65F-A5B9F410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794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 lang="x-none" smtClean="0"/>
              <a:t>3</a:t>
            </a:fld>
            <a:endParaRPr lang="x-none"/>
          </a:p>
        </p:txBody>
      </p:sp>
      <p:sp>
        <p:nvSpPr>
          <p:cNvPr id="5" name="Rectangle 4"/>
          <p:cNvSpPr/>
          <p:nvPr/>
        </p:nvSpPr>
        <p:spPr>
          <a:xfrm>
            <a:off x="918633" y="2421242"/>
            <a:ext cx="488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vi-VN" dirty="0">
                <a:solidFill>
                  <a:schemeClr val="tx2"/>
                </a:solidFill>
              </a:rPr>
              <a:t>MVVM là viết tắt của Model-View-ViewModel là một mô hình được áp dụng trong framework Vue.js</a:t>
            </a:r>
            <a:endParaRPr lang="en-US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vi-VN" dirty="0" smtClean="0">
                <a:solidFill>
                  <a:schemeClr val="tx2"/>
                </a:solidFill>
              </a:rPr>
              <a:t>ữ </a:t>
            </a:r>
            <a:r>
              <a:rPr lang="vi-VN" dirty="0">
                <a:solidFill>
                  <a:schemeClr val="tx2"/>
                </a:solidFill>
              </a:rPr>
              <a:t>liệu mỗi khi được "gán" vào View hoặc Model sẽ đều được Vue.js tự động gắn cho phần còn lại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612925"/>
            <a:ext cx="5378785" cy="19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93991-1D6A-A742-AE80-F38AD4DF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ƯU ĐIỂM</a:t>
            </a:r>
            <a:endParaRPr lang="x-none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FE59-B24A-BC47-A65F-A5B9F410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794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 lang="x-none" smtClean="0"/>
              <a:t>4</a:t>
            </a:fld>
            <a:endParaRPr lang="x-none"/>
          </a:p>
        </p:txBody>
      </p:sp>
      <p:sp>
        <p:nvSpPr>
          <p:cNvPr id="5" name="Rectangle 4"/>
          <p:cNvSpPr/>
          <p:nvPr/>
        </p:nvSpPr>
        <p:spPr>
          <a:xfrm>
            <a:off x="876300" y="2167235"/>
            <a:ext cx="6921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◾ </a:t>
            </a:r>
            <a:r>
              <a:rPr lang="vi-VN" dirty="0" smtClean="0">
                <a:solidFill>
                  <a:schemeClr val="tx2"/>
                </a:solidFill>
              </a:rPr>
              <a:t>Hiệu </a:t>
            </a:r>
            <a:r>
              <a:rPr lang="vi-VN" dirty="0">
                <a:solidFill>
                  <a:schemeClr val="tx2"/>
                </a:solidFill>
              </a:rPr>
              <a:t>năng Vue.js là thực sự đáng nể so với các đối thủ </a:t>
            </a:r>
            <a:r>
              <a:rPr lang="vi-VN" dirty="0" smtClean="0">
                <a:solidFill>
                  <a:schemeClr val="tx2"/>
                </a:solidFill>
              </a:rPr>
              <a:t>khác</a:t>
            </a:r>
            <a:endParaRPr lang="en-US" dirty="0" smtClean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◾ </a:t>
            </a:r>
            <a:r>
              <a:rPr lang="vi-VN" dirty="0" smtClean="0">
                <a:solidFill>
                  <a:schemeClr val="tx2"/>
                </a:solidFill>
              </a:rPr>
              <a:t>Vue.js </a:t>
            </a:r>
            <a:r>
              <a:rPr lang="vi-VN" dirty="0">
                <a:solidFill>
                  <a:schemeClr val="tx2"/>
                </a:solidFill>
              </a:rPr>
              <a:t>có dung lượng tải cực bé do đã tách một số phần ra khỏi core như Vuex, vue-router... nó giúp cải thiện tốc độ tải của toàn </a:t>
            </a:r>
            <a:r>
              <a:rPr lang="vi-VN" dirty="0" smtClean="0">
                <a:solidFill>
                  <a:schemeClr val="tx2"/>
                </a:solidFill>
              </a:rPr>
              <a:t>tran</a:t>
            </a:r>
            <a:r>
              <a:rPr lang="en-US" dirty="0" smtClean="0">
                <a:solidFill>
                  <a:schemeClr val="tx2"/>
                </a:solidFill>
              </a:rPr>
              <a:t>g</a:t>
            </a:r>
            <a:endParaRPr lang="vi-VN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◾ </a:t>
            </a:r>
            <a:r>
              <a:rPr lang="en-US" dirty="0" smtClean="0">
                <a:solidFill>
                  <a:schemeClr val="tx2"/>
                </a:solidFill>
              </a:rPr>
              <a:t>T</a:t>
            </a:r>
            <a:r>
              <a:rPr lang="vi-VN" dirty="0" smtClean="0">
                <a:solidFill>
                  <a:schemeClr val="tx2"/>
                </a:solidFill>
              </a:rPr>
              <a:t>ính </a:t>
            </a:r>
            <a:r>
              <a:rPr lang="vi-VN" dirty="0">
                <a:solidFill>
                  <a:schemeClr val="tx2"/>
                </a:solidFill>
              </a:rPr>
              <a:t>đơn giản, dễ học, dễ áp dụng đặc biệt cho những người chưa có nhiều kiến thức </a:t>
            </a:r>
            <a:r>
              <a:rPr lang="vi-VN" dirty="0" smtClean="0">
                <a:solidFill>
                  <a:schemeClr val="tx2"/>
                </a:solidFill>
              </a:rPr>
              <a:t>nền</a:t>
            </a:r>
            <a:endParaRPr lang="vi-VN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◾ </a:t>
            </a:r>
            <a:r>
              <a:rPr lang="en-US" dirty="0" err="1" smtClean="0">
                <a:solidFill>
                  <a:schemeClr val="tx2"/>
                </a:solidFill>
              </a:rPr>
              <a:t>Luôn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vi-VN" dirty="0" smtClean="0">
                <a:solidFill>
                  <a:schemeClr val="tx2"/>
                </a:solidFill>
              </a:rPr>
              <a:t>học </a:t>
            </a:r>
            <a:r>
              <a:rPr lang="vi-VN" dirty="0">
                <a:solidFill>
                  <a:schemeClr val="tx2"/>
                </a:solidFill>
              </a:rPr>
              <a:t>hỏi và tích hợp những gì tốt nhất từ các framework </a:t>
            </a:r>
            <a:r>
              <a:rPr lang="vi-VN" dirty="0" smtClean="0">
                <a:solidFill>
                  <a:schemeClr val="tx2"/>
                </a:solidFill>
              </a:rPr>
              <a:t>khác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43" y="218740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7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FE59-B24A-BC47-A65F-A5B9F410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794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 lang="x-none" smtClean="0"/>
              <a:t>5</a:t>
            </a:fld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2893991-1D6A-A742-AE80-F38AD4D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</p:spPr>
        <p:txBody>
          <a:bodyPr/>
          <a:lstStyle/>
          <a:p>
            <a:pPr algn="ctr"/>
            <a:r>
              <a:rPr lang="en-US" b="1" dirty="0" smtClean="0"/>
              <a:t>CÀI ĐẶT</a:t>
            </a:r>
            <a:endParaRPr lang="x-none" b="1" dirty="0"/>
          </a:p>
        </p:txBody>
      </p:sp>
      <p:sp>
        <p:nvSpPr>
          <p:cNvPr id="6" name="Rectangle 5"/>
          <p:cNvSpPr/>
          <p:nvPr/>
        </p:nvSpPr>
        <p:spPr>
          <a:xfrm>
            <a:off x="995645" y="248233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B2C"/>
                </a:solidFill>
                <a:latin typeface="Open Sans"/>
              </a:rPr>
              <a:t>C1: CDN (Content delivery Network)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0159" y="3043879"/>
            <a:ext cx="827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&lt;script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src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="https://cdn.jsdelivr.net/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/vue@2.5.16/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dist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/vue.js"&gt;&lt;/script&gt;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645" y="3605424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292B2C"/>
                </a:solidFill>
                <a:latin typeface="Open Sans"/>
              </a:rPr>
              <a:t>C2: Download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0159" y="4165593"/>
            <a:ext cx="530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&lt;script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src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="your-app/your-folder/vue.js"&gt;&lt;/script&gt;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5645" y="4731477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B2C"/>
                </a:solidFill>
                <a:latin typeface="Open Sans"/>
              </a:rPr>
              <a:t>C3: NPM (Node Package Manager)</a:t>
            </a:r>
            <a:endParaRPr lang="en-US" b="1" i="0" dirty="0">
              <a:solidFill>
                <a:srgbClr val="292B2C"/>
              </a:solidFill>
              <a:effectLst/>
              <a:latin typeface="Open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0159" y="5155716"/>
            <a:ext cx="7728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$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install --global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-cli #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cài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đặt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-cli </a:t>
            </a:r>
            <a:endParaRPr lang="en-US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dirty="0" smtClean="0">
                <a:solidFill>
                  <a:srgbClr val="24292E"/>
                </a:solidFill>
                <a:latin typeface="SFMono-Regular"/>
              </a:rPr>
              <a:t>$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init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webpack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my-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#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tạo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một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dự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án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mới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với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template "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webpack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" </a:t>
            </a:r>
            <a:endParaRPr lang="en-US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dirty="0" smtClean="0">
                <a:solidFill>
                  <a:srgbClr val="24292E"/>
                </a:solidFill>
                <a:latin typeface="SFMono-Regular"/>
              </a:rPr>
              <a:t>$ 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cd my-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24292E"/>
              </a:solidFill>
              <a:latin typeface="SFMono-Regular"/>
            </a:endParaRPr>
          </a:p>
          <a:p>
            <a:r>
              <a:rPr lang="en-US" dirty="0" smtClean="0">
                <a:solidFill>
                  <a:srgbClr val="24292E"/>
                </a:solidFill>
                <a:latin typeface="SFMono-Regular"/>
              </a:rPr>
              <a:t>$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run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dev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#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chạy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93991-1D6A-A742-AE80-F38AD4D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201076"/>
            <a:ext cx="9628632" cy="13621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CẢM ƠN CÔ VÀ CÁC BẠN ĐÃ LẮNG NGHE</a:t>
            </a:r>
            <a:endParaRPr lang="x-none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FFE59-B24A-BC47-A65F-A5B9F410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2794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22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Chuyen_de_tot_nghiep_Khoa_hoc_mayTinh_Nhom1</Template>
  <TotalTime>542</TotalTime>
  <Words>288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SFMono-Regular</vt:lpstr>
      <vt:lpstr>Wingdings</vt:lpstr>
      <vt:lpstr>Educational subjects 16x9</vt:lpstr>
      <vt:lpstr>CHYÊN ĐỀ TỐT NGHIỆP  KỸ THUẬT MÁY TÍNH VÀ MẠNG</vt:lpstr>
      <vt:lpstr>GIỚI THIỆU</vt:lpstr>
      <vt:lpstr>MÔ HÌNH MVVM</vt:lpstr>
      <vt:lpstr>ƯU ĐIỂM</vt:lpstr>
      <vt:lpstr>CÀI ĐẶT</vt:lpstr>
      <vt:lpstr>CẢM ƠN CÔ VÀ CÁC BẠN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CHYÊN ĐỀ TỐT NGHIỆP KHOA HỌC MÁY TÍNH</dc:title>
  <dc:creator>Microsoft account</dc:creator>
  <cp:lastModifiedBy>Microsoft account</cp:lastModifiedBy>
  <cp:revision>38</cp:revision>
  <dcterms:created xsi:type="dcterms:W3CDTF">2020-10-04T16:18:10Z</dcterms:created>
  <dcterms:modified xsi:type="dcterms:W3CDTF">2020-10-19T05:33:06Z</dcterms:modified>
</cp:coreProperties>
</file>