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FD249-A351-5801-8168-37292F24D7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EF66C3-E820-F056-26F9-3F5D64A9BD1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4D2882-9165-D282-8C21-4BA0F3925D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2BFA5-5BA6-3890-F4CA-580E63AF4D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746840-1F09-DCC2-4C41-BF1F49D93C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93810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7C27DA-4D22-981B-C755-8E1748CDAD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36924-CD7E-7CAB-3100-E0E514A564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953E8B6-6E0B-D5D4-941C-AA31938C61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46757B-E567-046D-62DB-B132F4B707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B15EBB-9B76-2644-1AEE-0C74AA8C2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8721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14CEC75-5EAB-982F-CD80-8AD084F607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92A5496-DA6C-E629-5425-5AFC173C87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CCB99E-5E8C-0410-D9F2-FA2F8106D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20CE9-4EE1-AD7A-EC42-B0248C01F8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8F861F-8AE0-B63B-FE66-6FEE7B9D14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75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9A9D4-F261-EC27-C6D9-B8A1D63CF3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77BC5F-DEB4-F0F8-C966-2D3B6D3A8BF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1FCB8-A9B8-6B14-63E8-9A5083B94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EC389C-B240-CBEE-5D66-215E74BF6B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6E2070-605D-FF7A-FB74-CABD2BAE6E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03582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84151B-F64E-9157-0233-61F1338A7A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CAD538-7DC9-CE86-EAEB-8BD564DBD0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48ACFA-252A-8F0A-7ABA-FC12C259C4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80DFD7-ABAC-0326-FEDD-023C6F2407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53058AE-6310-4C48-E3FF-EF5ADA42A1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24318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003CB6-B7A1-48FA-6435-4F99140BB1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444E9-C4DD-5D0A-FDC2-7A499218A0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105002F-CE1C-5D6B-9C93-0D66D4464A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AEC408-487D-CCFF-A804-3205840AA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688BF2-DD4A-FB6A-FBE2-D2F76F0D83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5165F4-28AF-0683-B144-EE1ED2E946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57135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41F5E6-778C-7A9E-E5DF-BD9C91D498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66136B-3E31-949B-A014-B0527BD211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ABF3C2-8B9C-DA9F-4A69-66F137F4DA7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B1FCB0-0157-C40C-DB6D-4440A9AB3B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74A060B-C5C9-31F0-91E8-C8222CC8A3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09CEC6-005C-0794-6528-9A2652EE01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BAFE9D9-4B42-42C4-6356-DAC5D4FA6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BE24FF-D177-4200-3238-92DE551E8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30927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1C500-5AB1-8FEF-AC78-BB8FA52C46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E13189-6ED3-5B99-84D6-56C641BA4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163017-5955-7ABE-0F14-3C09186AD1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306F4E0-D82B-FA3B-F5A2-76BB8C1AD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81440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3A3BE21-2F47-7B69-29F2-41C352BDA8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5E78D7E-8B79-5979-5C88-5736B78904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9BA780-E3A9-40BF-9EB8-7A2C9A79F5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05813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254D0-C2F4-7D39-B6D2-F67BBF3877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7C6BAF-D928-2103-E600-E1A62CEFBD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B91A88-A77D-6AD1-4F99-5701C0EF684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6C00E-D3CC-A73B-B95E-24C9667574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B6FAE2-4516-154D-D02E-4A9BCB7163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001559-A590-4A36-1B69-3B74E7457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18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0B5FB-B3E4-1BE0-3EC0-9D4C82F7C3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BFAAF8-42E9-5B9B-3402-3F39B6E100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91F0359-3938-38E0-9947-2EFF68196DC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77ED7-8749-B534-57F5-6C9D90D9C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ED8397D-6097-E6B1-5411-7C6489981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ACE51B-E013-4398-40F4-F7AB0AAB5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00508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11AD438-84FF-6DD4-7167-2F37720638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AC078D-26CF-3AEC-9585-3392C846FB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0D44CA-4769-90E7-13AC-57928838E4E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90BA266-81BD-4F1A-9796-10913741C50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474E529-05C7-6FA4-3009-1F99484F61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B2247E-9F2F-CBA8-6BD2-65A064DBE2B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B29C677-8325-48B0-8818-AE74F3D552D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683666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5768F1-37CC-A5DE-248E-30640194D59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55639"/>
            <a:ext cx="8455742" cy="973393"/>
          </a:xfrm>
        </p:spPr>
        <p:txBody>
          <a:bodyPr>
            <a:normAutofit/>
          </a:bodyPr>
          <a:lstStyle/>
          <a:p>
            <a:r>
              <a:rPr lang="en-US" dirty="0" err="1"/>
              <a:t>Bài</a:t>
            </a:r>
            <a:r>
              <a:rPr lang="en-US" dirty="0"/>
              <a:t> </a:t>
            </a:r>
            <a:r>
              <a:rPr lang="en-US" dirty="0" err="1"/>
              <a:t>tập</a:t>
            </a:r>
            <a:r>
              <a:rPr lang="en-US" dirty="0"/>
              <a:t> PowerPoint 02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29F1A8-B598-C8F1-2A51-745961E642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24401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</Words>
  <Application>Microsoft Office PowerPoint</Application>
  <PresentationFormat>Widescreen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Bài tập PowerPoint 02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Van Quan</dc:creator>
  <cp:lastModifiedBy>Van Quan</cp:lastModifiedBy>
  <cp:revision>1</cp:revision>
  <dcterms:created xsi:type="dcterms:W3CDTF">2025-09-30T08:40:38Z</dcterms:created>
  <dcterms:modified xsi:type="dcterms:W3CDTF">2025-09-30T08:58:25Z</dcterms:modified>
</cp:coreProperties>
</file>