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A6E2-E252-DAE1-D382-A04D12091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487801-BDE5-5541-782B-373D1979D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950174-B838-5CAF-1C52-3C034107AF20}"/>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5" name="Footer Placeholder 4">
            <a:extLst>
              <a:ext uri="{FF2B5EF4-FFF2-40B4-BE49-F238E27FC236}">
                <a16:creationId xmlns:a16="http://schemas.microsoft.com/office/drawing/2014/main" id="{9F6E09AB-61E8-7F55-D62E-7CD38448B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0B82B-4C3D-A5D5-93B7-B8D27CA790B2}"/>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308593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2977-FC1D-441D-CB6B-AA3CB9B1A0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8A9CE-09F4-C2F5-FA74-6D74701A2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AFA1D-9403-CF8A-03D5-CCF02FDAA92C}"/>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5" name="Footer Placeholder 4">
            <a:extLst>
              <a:ext uri="{FF2B5EF4-FFF2-40B4-BE49-F238E27FC236}">
                <a16:creationId xmlns:a16="http://schemas.microsoft.com/office/drawing/2014/main" id="{5B665212-28F8-27AE-73F9-731B55B8C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4448E-7C5B-DFC5-4980-FA5C32AFB54C}"/>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207399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18420-EDF4-1EFE-5C40-55FD284D52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E45796-FFDD-2CFE-7B82-52B8C90696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D8C02-5A1B-C430-1B5D-C1F99EB729B7}"/>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5" name="Footer Placeholder 4">
            <a:extLst>
              <a:ext uri="{FF2B5EF4-FFF2-40B4-BE49-F238E27FC236}">
                <a16:creationId xmlns:a16="http://schemas.microsoft.com/office/drawing/2014/main" id="{D48C9014-B8B2-2F77-C0C3-90B31CEEA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B86C6-6E73-C057-396D-EC17BF94DE85}"/>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40782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E280-4B65-6DAF-F5ED-37AA99461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0DA73-918E-2AD5-9945-E82CD3DCD0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DE2CBA-85B3-BB83-4612-3F69A26466EC}"/>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5" name="Footer Placeholder 4">
            <a:extLst>
              <a:ext uri="{FF2B5EF4-FFF2-40B4-BE49-F238E27FC236}">
                <a16:creationId xmlns:a16="http://schemas.microsoft.com/office/drawing/2014/main" id="{E2F91F0A-C070-B50B-7B5F-2A3FAF70F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B41B3-B73D-8172-B919-4983D2362B28}"/>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177302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B145-7F23-5EBA-4B49-0CF93B2D9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A6F23B-D131-B575-CC8D-8C6EDC1AB1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BC1F17-1173-2BCE-570A-C2049BD344C9}"/>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5" name="Footer Placeholder 4">
            <a:extLst>
              <a:ext uri="{FF2B5EF4-FFF2-40B4-BE49-F238E27FC236}">
                <a16:creationId xmlns:a16="http://schemas.microsoft.com/office/drawing/2014/main" id="{5764ECAF-2286-1A5D-F6D8-9FDBAB371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CAABC-5EED-C406-1504-BEF6195E891B}"/>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404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AE11-C4FA-FB64-769A-88AEFC065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2B3C4-0C82-49A2-0DFB-F95342FD5F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889C9C-BDDC-5D9B-2925-3AD68EFA72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B08F31-53B9-C472-143B-BBBB61C70E57}"/>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6" name="Footer Placeholder 5">
            <a:extLst>
              <a:ext uri="{FF2B5EF4-FFF2-40B4-BE49-F238E27FC236}">
                <a16:creationId xmlns:a16="http://schemas.microsoft.com/office/drawing/2014/main" id="{A9691074-58A7-AE28-6E94-C06ED5BC6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C7E07-450B-3595-CFCE-30DA1C97F349}"/>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326304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197F-AD6D-6D0E-AC88-6B187922A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110801-CD46-6F4F-9FD0-2D61C6DFD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D53B4F-3299-6FD3-A166-A79BCFE54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97CEA7-2826-6B90-CC8D-1E27D32C6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27C84-7446-9AD2-8D69-556821723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30D81E-FD33-956F-E768-0DF96A0ACA49}"/>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8" name="Footer Placeholder 7">
            <a:extLst>
              <a:ext uri="{FF2B5EF4-FFF2-40B4-BE49-F238E27FC236}">
                <a16:creationId xmlns:a16="http://schemas.microsoft.com/office/drawing/2014/main" id="{2209019C-B8DA-83B8-7180-74E475A16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5B3C5-42C9-09E0-24E8-77BF1A888E1F}"/>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151786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AE74-7562-EE7D-F864-DDB8A96A81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FAE5E6-B4C5-7754-564B-586AFE04AD8E}"/>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4" name="Footer Placeholder 3">
            <a:extLst>
              <a:ext uri="{FF2B5EF4-FFF2-40B4-BE49-F238E27FC236}">
                <a16:creationId xmlns:a16="http://schemas.microsoft.com/office/drawing/2014/main" id="{2209C06A-880F-62B4-47E0-883EE76A58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87AC1A-078C-37F4-635A-A6E5329CFBA0}"/>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223821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FE97F-6B3F-7A5F-1CF7-B8D27D90A4F0}"/>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3" name="Footer Placeholder 2">
            <a:extLst>
              <a:ext uri="{FF2B5EF4-FFF2-40B4-BE49-F238E27FC236}">
                <a16:creationId xmlns:a16="http://schemas.microsoft.com/office/drawing/2014/main" id="{44B56D46-5DD1-94AE-A963-53718931B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26214B-2C78-7B57-7068-65901C488A1E}"/>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2491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C427-C102-6C4F-70C6-AE31D1FAD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11639A-5E04-D937-5D74-10208C642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E4A202-D21B-251F-8E29-6A4C454C1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F3239-FD82-3087-C1E5-02BAC48DE4C5}"/>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6" name="Footer Placeholder 5">
            <a:extLst>
              <a:ext uri="{FF2B5EF4-FFF2-40B4-BE49-F238E27FC236}">
                <a16:creationId xmlns:a16="http://schemas.microsoft.com/office/drawing/2014/main" id="{67F9772F-CF85-104E-53B9-6E817875A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CE46E-C19E-CAC2-1CD5-22A5FFA2884E}"/>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244163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8921-4B3E-CA05-2C8A-CD295AF92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351FC0-B4AB-C02B-6E1A-3230B73ED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BAA23E-A243-25F0-8D71-5620EE864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D6073-112A-A5A9-813B-6E8F75902152}"/>
              </a:ext>
            </a:extLst>
          </p:cNvPr>
          <p:cNvSpPr>
            <a:spLocks noGrp="1"/>
          </p:cNvSpPr>
          <p:nvPr>
            <p:ph type="dt" sz="half" idx="10"/>
          </p:nvPr>
        </p:nvSpPr>
        <p:spPr/>
        <p:txBody>
          <a:bodyPr/>
          <a:lstStyle/>
          <a:p>
            <a:fld id="{AE1965D3-02CA-4A39-9EC9-BB9EF4840E51}" type="datetimeFigureOut">
              <a:rPr lang="en-US" smtClean="0"/>
              <a:t>9/30/2025</a:t>
            </a:fld>
            <a:endParaRPr lang="en-US"/>
          </a:p>
        </p:txBody>
      </p:sp>
      <p:sp>
        <p:nvSpPr>
          <p:cNvPr id="6" name="Footer Placeholder 5">
            <a:extLst>
              <a:ext uri="{FF2B5EF4-FFF2-40B4-BE49-F238E27FC236}">
                <a16:creationId xmlns:a16="http://schemas.microsoft.com/office/drawing/2014/main" id="{6279A028-E756-709A-532F-4CFB60E02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B8EB3-2609-99D3-E94E-FE17E7E4B5B0}"/>
              </a:ext>
            </a:extLst>
          </p:cNvPr>
          <p:cNvSpPr>
            <a:spLocks noGrp="1"/>
          </p:cNvSpPr>
          <p:nvPr>
            <p:ph type="sldNum" sz="quarter" idx="12"/>
          </p:nvPr>
        </p:nvSpPr>
        <p:spPr/>
        <p:txBody>
          <a:bodyPr/>
          <a:lstStyle/>
          <a:p>
            <a:fld id="{A970AE70-D677-422D-9BDC-18D381B784D9}" type="slidenum">
              <a:rPr lang="en-US" smtClean="0"/>
              <a:t>‹#›</a:t>
            </a:fld>
            <a:endParaRPr lang="en-US"/>
          </a:p>
        </p:txBody>
      </p:sp>
    </p:spTree>
    <p:extLst>
      <p:ext uri="{BB962C8B-B14F-4D97-AF65-F5344CB8AC3E}">
        <p14:creationId xmlns:p14="http://schemas.microsoft.com/office/powerpoint/2010/main" val="131944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FDDFA-6EC3-9593-D795-A705E3979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605B8-3FB5-0C5A-2779-63D289D91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CD09C-0B64-B7CC-BCC4-DEC0E0A56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1965D3-02CA-4A39-9EC9-BB9EF4840E51}" type="datetimeFigureOut">
              <a:rPr lang="en-US" smtClean="0"/>
              <a:t>9/30/2025</a:t>
            </a:fld>
            <a:endParaRPr lang="en-US"/>
          </a:p>
        </p:txBody>
      </p:sp>
      <p:sp>
        <p:nvSpPr>
          <p:cNvPr id="5" name="Footer Placeholder 4">
            <a:extLst>
              <a:ext uri="{FF2B5EF4-FFF2-40B4-BE49-F238E27FC236}">
                <a16:creationId xmlns:a16="http://schemas.microsoft.com/office/drawing/2014/main" id="{9B6EE502-2516-DF20-7BE1-6774B92CB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6C55FF-6E07-7DD6-84BC-3734D890D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70AE70-D677-422D-9BDC-18D381B784D9}" type="slidenum">
              <a:rPr lang="en-US" smtClean="0"/>
              <a:t>‹#›</a:t>
            </a:fld>
            <a:endParaRPr lang="en-US"/>
          </a:p>
        </p:txBody>
      </p:sp>
    </p:spTree>
    <p:extLst>
      <p:ext uri="{BB962C8B-B14F-4D97-AF65-F5344CB8AC3E}">
        <p14:creationId xmlns:p14="http://schemas.microsoft.com/office/powerpoint/2010/main" val="161408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5AF3-FFCA-7B9F-B5D2-FC8EBA6A1A6E}"/>
              </a:ext>
            </a:extLst>
          </p:cNvPr>
          <p:cNvSpPr>
            <a:spLocks noGrp="1"/>
          </p:cNvSpPr>
          <p:nvPr>
            <p:ph type="ctrTitle"/>
          </p:nvPr>
        </p:nvSpPr>
        <p:spPr/>
        <p:txBody>
          <a:bodyPr/>
          <a:lstStyle/>
          <a:p>
            <a:r>
              <a:rPr lang="vi-VN" dirty="0">
                <a:solidFill>
                  <a:srgbClr val="00B050"/>
                </a:solidFill>
              </a:rPr>
              <a:t>Giới thiệu bản thân</a:t>
            </a:r>
            <a:endParaRPr lang="en-US" dirty="0">
              <a:solidFill>
                <a:srgbClr val="00B050"/>
              </a:solidFill>
            </a:endParaRPr>
          </a:p>
        </p:txBody>
      </p:sp>
      <p:sp>
        <p:nvSpPr>
          <p:cNvPr id="3" name="Subtitle 2">
            <a:extLst>
              <a:ext uri="{FF2B5EF4-FFF2-40B4-BE49-F238E27FC236}">
                <a16:creationId xmlns:a16="http://schemas.microsoft.com/office/drawing/2014/main" id="{24E3843D-D953-C176-6864-431FF7679D26}"/>
              </a:ext>
            </a:extLst>
          </p:cNvPr>
          <p:cNvSpPr>
            <a:spLocks noGrp="1"/>
          </p:cNvSpPr>
          <p:nvPr>
            <p:ph type="subTitle" idx="1"/>
          </p:nvPr>
        </p:nvSpPr>
        <p:spPr>
          <a:xfrm>
            <a:off x="7796462" y="5045828"/>
            <a:ext cx="3818021" cy="488699"/>
          </a:xfrm>
        </p:spPr>
        <p:txBody>
          <a:bodyPr/>
          <a:lstStyle/>
          <a:p>
            <a:r>
              <a:rPr lang="vi-VN"/>
              <a:t>Nguyễn Văn Quân</a:t>
            </a:r>
            <a:endParaRPr lang="en-US" dirty="0"/>
          </a:p>
        </p:txBody>
      </p:sp>
    </p:spTree>
    <p:extLst>
      <p:ext uri="{BB962C8B-B14F-4D97-AF65-F5344CB8AC3E}">
        <p14:creationId xmlns:p14="http://schemas.microsoft.com/office/powerpoint/2010/main" val="22233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9BB6-C660-C96F-DD50-0951B2B3013B}"/>
              </a:ext>
            </a:extLst>
          </p:cNvPr>
          <p:cNvSpPr>
            <a:spLocks noGrp="1"/>
          </p:cNvSpPr>
          <p:nvPr>
            <p:ph type="title"/>
          </p:nvPr>
        </p:nvSpPr>
        <p:spPr/>
        <p:txBody>
          <a:bodyPr/>
          <a:lstStyle/>
          <a:p>
            <a:r>
              <a:rPr lang="vi-VN" dirty="0">
                <a:solidFill>
                  <a:srgbClr val="7030A0"/>
                </a:solidFill>
              </a:rPr>
              <a:t>XIN CHÀO!</a:t>
            </a:r>
            <a:endParaRPr lang="en-US" dirty="0">
              <a:solidFill>
                <a:srgbClr val="7030A0"/>
              </a:solidFill>
            </a:endParaRPr>
          </a:p>
        </p:txBody>
      </p:sp>
      <p:sp>
        <p:nvSpPr>
          <p:cNvPr id="3" name="Content Placeholder 2">
            <a:extLst>
              <a:ext uri="{FF2B5EF4-FFF2-40B4-BE49-F238E27FC236}">
                <a16:creationId xmlns:a16="http://schemas.microsoft.com/office/drawing/2014/main" id="{63CAD2E3-D628-F6F5-5C46-25E4083DAAF3}"/>
              </a:ext>
            </a:extLst>
          </p:cNvPr>
          <p:cNvSpPr>
            <a:spLocks noGrp="1"/>
          </p:cNvSpPr>
          <p:nvPr>
            <p:ph idx="1"/>
          </p:nvPr>
        </p:nvSpPr>
        <p:spPr/>
        <p:txBody>
          <a:bodyPr/>
          <a:lstStyle/>
          <a:p>
            <a:pPr marL="0" indent="0">
              <a:lnSpc>
                <a:spcPct val="150000"/>
              </a:lnSpc>
              <a:buNone/>
            </a:pPr>
            <a:r>
              <a:rPr lang="vi-VN" sz="3200" dirty="0">
                <a:latin typeface="+mj-lt"/>
              </a:rPr>
              <a:t>Tôi là Nguyễn Văn Quân một người đam mê công nghệ và sáng tạo. Hiện tại, tôi đang sinh sống và làm việc tại Hà Nội. Mục tiêu của tôi là khám phá những giải pháp mới và đóng góp vào các dự án có ý nghĩa.</a:t>
            </a:r>
          </a:p>
          <a:p>
            <a:endParaRPr lang="en-US" dirty="0"/>
          </a:p>
        </p:txBody>
      </p:sp>
    </p:spTree>
    <p:extLst>
      <p:ext uri="{BB962C8B-B14F-4D97-AF65-F5344CB8AC3E}">
        <p14:creationId xmlns:p14="http://schemas.microsoft.com/office/powerpoint/2010/main" val="122908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5075-5E81-E938-C867-2300B6817B0C}"/>
              </a:ext>
            </a:extLst>
          </p:cNvPr>
          <p:cNvSpPr>
            <a:spLocks noGrp="1"/>
          </p:cNvSpPr>
          <p:nvPr>
            <p:ph type="title"/>
          </p:nvPr>
        </p:nvSpPr>
        <p:spPr/>
        <p:txBody>
          <a:bodyPr>
            <a:normAutofit/>
          </a:bodyPr>
          <a:lstStyle/>
          <a:p>
            <a:r>
              <a:rPr lang="vi-VN" sz="4800" dirty="0">
                <a:solidFill>
                  <a:schemeClr val="accent1"/>
                </a:solidFill>
              </a:rPr>
              <a:t>SỞ THÍCH VÀ KỸ NĂNG CÁ NHÂN</a:t>
            </a:r>
            <a:endParaRPr lang="en-US" sz="4800" dirty="0"/>
          </a:p>
        </p:txBody>
      </p:sp>
      <p:sp>
        <p:nvSpPr>
          <p:cNvPr id="3" name="Content Placeholder 2">
            <a:extLst>
              <a:ext uri="{FF2B5EF4-FFF2-40B4-BE49-F238E27FC236}">
                <a16:creationId xmlns:a16="http://schemas.microsoft.com/office/drawing/2014/main" id="{907E51A5-1E55-C84D-0886-5745F1ED4E76}"/>
              </a:ext>
            </a:extLst>
          </p:cNvPr>
          <p:cNvSpPr>
            <a:spLocks noGrp="1"/>
          </p:cNvSpPr>
          <p:nvPr>
            <p:ph idx="1"/>
          </p:nvPr>
        </p:nvSpPr>
        <p:spPr>
          <a:xfrm>
            <a:off x="651387" y="1766631"/>
            <a:ext cx="10515600" cy="4351338"/>
          </a:xfrm>
        </p:spPr>
        <p:txBody>
          <a:bodyPr>
            <a:normAutofit/>
          </a:bodyPr>
          <a:lstStyle/>
          <a:p>
            <a:pPr marL="0" indent="0">
              <a:buNone/>
            </a:pPr>
            <a:r>
              <a:rPr lang="vi-VN" sz="3600" dirty="0">
                <a:latin typeface="+mj-lt"/>
              </a:rPr>
              <a:t>Chơi thể thao</a:t>
            </a:r>
          </a:p>
          <a:p>
            <a:pPr marL="0" indent="0">
              <a:buNone/>
            </a:pPr>
            <a:r>
              <a:rPr lang="vi-VN" sz="3600" dirty="0">
                <a:latin typeface="+mj-lt"/>
              </a:rPr>
              <a:t>Thích chơi game</a:t>
            </a:r>
          </a:p>
          <a:p>
            <a:pPr marL="0" indent="0">
              <a:buNone/>
            </a:pPr>
            <a:r>
              <a:rPr lang="vi-VN" sz="3600" dirty="0">
                <a:latin typeface="+mj-lt"/>
              </a:rPr>
              <a:t>Đọc sách,xem phim</a:t>
            </a:r>
          </a:p>
        </p:txBody>
      </p:sp>
    </p:spTree>
    <p:extLst>
      <p:ext uri="{BB962C8B-B14F-4D97-AF65-F5344CB8AC3E}">
        <p14:creationId xmlns:p14="http://schemas.microsoft.com/office/powerpoint/2010/main" val="169918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0539-E584-E8EB-D8E2-4EB3E97EDD24}"/>
              </a:ext>
            </a:extLst>
          </p:cNvPr>
          <p:cNvSpPr>
            <a:spLocks noGrp="1"/>
          </p:cNvSpPr>
          <p:nvPr>
            <p:ph type="title"/>
          </p:nvPr>
        </p:nvSpPr>
        <p:spPr>
          <a:xfrm>
            <a:off x="3292642" y="2578938"/>
            <a:ext cx="6573253" cy="1126790"/>
          </a:xfrm>
        </p:spPr>
        <p:txBody>
          <a:bodyPr/>
          <a:lstStyle/>
          <a:p>
            <a:r>
              <a:rPr lang="vi-VN" dirty="0">
                <a:solidFill>
                  <a:srgbClr val="FF0000"/>
                </a:solidFill>
              </a:rPr>
              <a:t>Thank you for listening</a:t>
            </a:r>
            <a:endParaRPr lang="en-US" dirty="0">
              <a:solidFill>
                <a:srgbClr val="FF0000"/>
              </a:solidFill>
            </a:endParaRPr>
          </a:p>
        </p:txBody>
      </p:sp>
    </p:spTree>
    <p:extLst>
      <p:ext uri="{BB962C8B-B14F-4D97-AF65-F5344CB8AC3E}">
        <p14:creationId xmlns:p14="http://schemas.microsoft.com/office/powerpoint/2010/main" val="426897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83</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Giới thiệu bản thân</vt:lpstr>
      <vt:lpstr>XIN CHÀO!</vt:lpstr>
      <vt:lpstr>SỞ THÍCH VÀ KỸ NĂNG CÁ NHÂN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 Quan</dc:creator>
  <cp:lastModifiedBy>Van Quan</cp:lastModifiedBy>
  <cp:revision>1</cp:revision>
  <dcterms:created xsi:type="dcterms:W3CDTF">2025-09-30T11:52:36Z</dcterms:created>
  <dcterms:modified xsi:type="dcterms:W3CDTF">2025-09-30T11:57:09Z</dcterms:modified>
</cp:coreProperties>
</file>