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9093-A09F-0EC7-F514-8898EF29E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24CD0-C877-5515-13AC-87547A9CD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713F9-A72F-5041-1930-C91969DA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B555-FCCD-41A0-BD10-8C1EC36792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5D8C6-76CC-8AB6-CAD4-7F86180A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4362-CB90-E19F-8D5C-7652023C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409C-63A4-4CE7-983A-1BAFEBE5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5D2D-8C62-3BD9-DBD4-DE08082C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CD96E-1835-53ED-DCA0-479498DF7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A88A-E7F8-578E-FBB6-B1F2AF03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B555-FCCD-41A0-BD10-8C1EC36792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9F628-9A06-8191-DFB2-DCA4CC71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A0C2-81DD-39F3-1C15-8E55496F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409C-63A4-4CE7-983A-1BAFEBE5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1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B1F52-0FA2-B3F4-71A2-20495BD4E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A52F0-1825-F2BD-B6D3-6A1824B73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AF54-B2D9-A4B7-205B-089B3926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B555-FCCD-41A0-BD10-8C1EC36792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62ED3-D0F7-1069-162E-E9311DF7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F6CEA-D91A-DD71-AA80-CAFA8BAB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409C-63A4-4CE7-983A-1BAFEBE5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0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667A-7883-2CDC-FC09-B4410EF8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37B8-674B-D36E-4BE3-C536BE9C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0958-7C87-3046-0042-6D40B7DF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B555-FCCD-41A0-BD10-8C1EC36792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0A8BA-5DB6-FE3B-C907-1AF369BF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C17F-2AE6-5FF7-1C71-54460864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409C-63A4-4CE7-983A-1BAFEBE5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3AC4-F09D-B305-9D54-D21407B4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23E0-0D7E-1187-0461-1A217F9D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0D71B-78B6-6188-AD6D-33CC770A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B555-FCCD-41A0-BD10-8C1EC36792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60259-557C-A6EA-1647-7218D323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CB8F5-F9D2-C9A5-F825-7472C0C6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409C-63A4-4CE7-983A-1BAFEBE5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3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0297-91F6-9B93-35AA-3FDFE592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3285-D270-86EC-E076-D84177023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3048D-1B08-8635-354E-6C6E53F45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3943E-CCF5-BCE5-260E-603ECAE8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B555-FCCD-41A0-BD10-8C1EC36792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7F1C1-2506-D44C-DA51-9D2E67E7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3FB7A-3E3B-66CB-696D-DB81047B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409C-63A4-4CE7-983A-1BAFEBE5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8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DAF2-4994-017A-EC78-03CCE35A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0C62C-B99B-AC44-7DC9-C7F1CD42C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0C0F9-A885-B544-1CC2-4A022BE35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E1AEA-7580-4EFB-E852-BBB156450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25981-6EEB-A2B5-8A39-E869FD419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D6A95B-0D7B-374F-F815-15CAE50E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B555-FCCD-41A0-BD10-8C1EC36792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AE3E2-0B19-3F29-E578-25B10A00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1EBC1-7798-3729-A986-AFB5276C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409C-63A4-4CE7-983A-1BAFEBE5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DA6C-F580-828C-D8CD-9A44FFBA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09374-DCF7-A301-5AC1-7A307DDE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B555-FCCD-41A0-BD10-8C1EC36792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64158-7472-224C-D329-FCADA447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C2D73-0440-0330-BA3D-C9FD2963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409C-63A4-4CE7-983A-1BAFEBE5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4DCE0-5C80-0F6D-5651-2234A5C0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B555-FCCD-41A0-BD10-8C1EC36792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97DFB-9231-09A3-57CA-7C8FEBAE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4C2D4-A386-C50E-CC51-74614206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409C-63A4-4CE7-983A-1BAFEBE5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CC20-2031-C0DA-558D-B04A6959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EAED-4A81-3F1F-33CA-0EDCF9F24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F0744-1FD6-2E5A-7C4E-46FCDBF6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56F88-DAF0-9874-4500-34DB36AB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B555-FCCD-41A0-BD10-8C1EC36792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526A4-89FA-6B77-F508-AD496F8B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EAF64-F17A-F1CC-1341-1D071EC9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409C-63A4-4CE7-983A-1BAFEBE5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C51F-2F86-143A-EE67-22A8FD68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98A5C-9F21-22B8-884A-48C66AB87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F60FD-7297-30D0-7CF9-C443D16DF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DE3C5-47BA-252E-D4A9-F5F54B1E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B555-FCCD-41A0-BD10-8C1EC36792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4E950-EA87-5C0A-C941-A482A183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0796E-F17A-1BE0-0933-BEDF470A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409C-63A4-4CE7-983A-1BAFEBE5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6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7D6FD-2D6F-5D35-8516-A3EFCCE2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5268A-AEB3-ED35-B128-02E5C5555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89AED-A350-DFF1-6C9F-2F7BD60D9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02B555-FCCD-41A0-BD10-8C1EC367926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621D0-A24F-D279-AF24-084B053FE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6BBE3-4677-CE39-D956-24191315F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74409C-63A4-4CE7-983A-1BAFEBE5B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4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842745-3609-BF86-79E3-1D31ABC71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236" y="137650"/>
            <a:ext cx="3865972" cy="580141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3F9135E-EB26-3409-36C7-376E2FE7128F}"/>
              </a:ext>
            </a:extLst>
          </p:cNvPr>
          <p:cNvSpPr/>
          <p:nvPr/>
        </p:nvSpPr>
        <p:spPr>
          <a:xfrm>
            <a:off x="4850383" y="2121945"/>
            <a:ext cx="2491235" cy="2614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8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Quan</dc:creator>
  <cp:lastModifiedBy>Van Quan</cp:lastModifiedBy>
  <cp:revision>2</cp:revision>
  <dcterms:created xsi:type="dcterms:W3CDTF">2025-09-30T08:29:31Z</dcterms:created>
  <dcterms:modified xsi:type="dcterms:W3CDTF">2025-09-30T11:59:27Z</dcterms:modified>
</cp:coreProperties>
</file>